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8" r:id="rId20"/>
    <p:sldId id="276" r:id="rId21"/>
    <p:sldId id="277" r:id="rId22"/>
    <p:sldId id="280" r:id="rId23"/>
    <p:sldId id="281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0A11-B180-4F83-93F9-042F493DCDF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CB2D-E782-4D09-AF63-093AA78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B2D-E782-4D09-AF63-093AA78C6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0242-D9EE-432E-84F8-92753C2C126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5063282"/>
            <a:ext cx="469976" cy="469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932" y="5122265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www.instagram.com/eshutkarsharma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6282827"/>
            <a:ext cx="453639" cy="45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" y="5718871"/>
            <a:ext cx="378343" cy="378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1269" y="5697104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www.twitter.com/eshutkarsharma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932" y="6294837"/>
            <a:ext cx="537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www.facebook.com/eshutkarsharma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93" y="443478"/>
            <a:ext cx="8741051" cy="390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4488443"/>
            <a:ext cx="469976" cy="4699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4932" y="4547426"/>
            <a:ext cx="508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www.linkedin.com/in/eshutkarsharma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293" y="6213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eshUtkarSHarma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Java Class 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 Antiqua" panose="02040602050305030304" pitchFamily="18" charset="0"/>
              </a:rPr>
              <a:t>Execution Process of Java</a:t>
            </a:r>
            <a:endParaRPr lang="en-US" sz="3600" b="1" dirty="0">
              <a:latin typeface="Book Antiqua" panose="02040602050305030304" pitchFamily="18" charset="0"/>
              <a:cs typeface="Vijaya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9181" y="2090233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Source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81795" y="2606431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89287" y="2084137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81739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05995" y="2041465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87195" y="2041465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66598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36346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79" y="2035369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6587" y="3528889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.java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61" y="3492313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Code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89" y="4608101"/>
            <a:ext cx="5529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Editor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Compiler (</a:t>
            </a:r>
            <a:r>
              <a:rPr lang="en-US" sz="2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javac</a:t>
            </a: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Virtual Machine (java)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6275943" y="4692079"/>
            <a:ext cx="2507539" cy="1389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JDK</a:t>
            </a:r>
            <a:endParaRPr lang="en-US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51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Hello Java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793" y="1706406"/>
            <a:ext cx="7477245" cy="217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public class Code{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static void main(String  [ ]args){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System.out.print(“Hello Java”);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373074" y="1971466"/>
            <a:ext cx="1284790" cy="1645920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7783" y="2502038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Code</a:t>
            </a:r>
            <a:endParaRPr 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74223" y="4449000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93" y="1276555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Code.java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82400" y="4449000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64422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9966" y="4449000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2280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2766" y="5887656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</a:t>
            </a:r>
            <a:r>
              <a:rPr lang="en-US" sz="20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192446" y="3992053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316" y="4421568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Right Arrow 14"/>
          <p:cNvSpPr/>
          <p:nvPr/>
        </p:nvSpPr>
        <p:spPr>
          <a:xfrm>
            <a:off x="948533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Why to study 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516" y="169771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English:-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16" y="3995195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516" y="2454174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6017" y="246587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Word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276" y="245417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Sentence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0676" y="2454171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Paragraph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516" y="4886786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Character Set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4340" y="4886783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9276" y="488678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Statement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0676" y="4886783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Program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341" y="5289299"/>
            <a:ext cx="2831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Digit 0-9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Special Symbol</a:t>
            </a:r>
            <a:endParaRPr lang="en-US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1" y="2927543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436195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436195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436048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621953" y="500875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36048" y="257614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621953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4193" y="2915836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Utkarsh.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1626" y="2927543"/>
            <a:ext cx="1608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4193" y="5397020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System.out.print(“Hello”);</a:t>
            </a:r>
          </a:p>
        </p:txBody>
      </p:sp>
      <p:cxnSp>
        <p:nvCxnSpPr>
          <p:cNvPr id="24" name="Elbow Connector 23"/>
          <p:cNvCxnSpPr>
            <a:stCxn id="21" idx="2"/>
            <a:endCxn id="6" idx="2"/>
          </p:cNvCxnSpPr>
          <p:nvPr/>
        </p:nvCxnSpPr>
        <p:spPr>
          <a:xfrm rot="5400000" flipH="1">
            <a:off x="5707581" y="1692614"/>
            <a:ext cx="388403" cy="2858262"/>
          </a:xfrm>
          <a:prstGeom prst="bentConnector3">
            <a:avLst>
              <a:gd name="adj1" fmla="val -5885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0"/>
            <a:endCxn id="10" idx="0"/>
          </p:cNvCxnSpPr>
          <p:nvPr/>
        </p:nvCxnSpPr>
        <p:spPr>
          <a:xfrm rot="16200000" flipV="1">
            <a:off x="5882863" y="3476574"/>
            <a:ext cx="1" cy="282042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57817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 token is the smallest element of a program that is meaningful to the compiler. </a:t>
            </a:r>
            <a:endParaRPr lang="en-US" sz="20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Tokens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supported in Java include keywords,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Identifiers,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constants, special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symbols</a:t>
            </a:r>
            <a:r>
              <a:rPr lang="en-US" sz="2000" b="1" smtClean="0">
                <a:latin typeface="MV Boli" panose="02000500030200090000" pitchFamily="2" charset="0"/>
                <a:cs typeface="MV Boli" panose="02000500030200090000" pitchFamily="2" charset="0"/>
              </a:rPr>
              <a:t>, operator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4532" y="2286056"/>
            <a:ext cx="8418654" cy="443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public 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class Code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public static void main(String  [ ]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System.out.print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(“Hello Java”);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69033" cy="68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651"/>
            <a:ext cx="12192000" cy="5052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945" y="269640"/>
            <a:ext cx="3808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Utkarsh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0009" y="19133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4488" y="89914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Pre Known To Compiler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487" y="560668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54 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4486" y="1304260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Reserve 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032" y="31728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All </a:t>
            </a:r>
            <a:r>
              <a:rPr lang="en-US" sz="2400" b="1" dirty="0" smtClean="0">
                <a:latin typeface="Times New Roman" panose="02020603050405020304" pitchFamily="18" charset="0"/>
              </a:rPr>
              <a:t>identifier names </a:t>
            </a:r>
            <a:r>
              <a:rPr lang="en-US" sz="2400" b="1" dirty="0">
                <a:latin typeface="Times New Roman" panose="02020603050405020304" pitchFamily="18" charset="0"/>
              </a:rPr>
              <a:t>must begin with a letter of the alphabet, an underscore, or ( _ </a:t>
            </a:r>
            <a:r>
              <a:rPr lang="en-US" sz="2400" b="1" dirty="0" smtClean="0">
                <a:latin typeface="Times New Roman" panose="02020603050405020304" pitchFamily="18" charset="0"/>
              </a:rPr>
              <a:t>)?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56032" y="1115860"/>
            <a:ext cx="1138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first initial letter, 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identifier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names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may also contain letters and the digits 0 to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 or underscore.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032" y="2283768"/>
            <a:ext cx="5923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 spaces or special characters are allowed.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56032" y="308234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You cannot use a java keyword (reserved word) for a identifier name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20987" y="4033165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20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  <a:cs typeface="Vijaya" panose="020B0604020202020204" pitchFamily="34" charset="0"/>
              </a:rPr>
              <a:t>J</a:t>
            </a:r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ava Naming Conventions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057" y="1609070"/>
            <a:ext cx="3101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Method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Object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Class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Constructor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Interface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Constant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0207" y="2732455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816" y="2398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Object / Variable (</a:t>
            </a:r>
            <a:r>
              <a:rPr lang="en-US" sz="2800" dirty="0" smtClean="0"/>
              <a:t>Noun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760" y="1813900"/>
            <a:ext cx="1379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Method</a:t>
            </a:r>
            <a:endParaRPr lang="en-US" sz="4000" b="1" dirty="0"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4115" y="191051"/>
            <a:ext cx="333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Class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4115" y="1858325"/>
            <a:ext cx="3191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Constructor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60" y="3460802"/>
            <a:ext cx="151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cs typeface="Aharoni" panose="02010803020104030203" pitchFamily="2" charset="-79"/>
              </a:rPr>
              <a:t>Constant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4115" y="3484855"/>
            <a:ext cx="3139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Interface (</a:t>
            </a:r>
            <a:r>
              <a:rPr lang="en-US" sz="2800" dirty="0"/>
              <a:t>adjective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4115" y="5111385"/>
            <a:ext cx="139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Package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475" y="714271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9475" y="2392215"/>
            <a:ext cx="985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MV Boli" panose="02000500030200090000" pitchFamily="2" charset="0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475" y="3996805"/>
            <a:ext cx="81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98857" y="704428"/>
            <a:ext cx="752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4536" y="2429611"/>
            <a:ext cx="1009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4536" y="4056141"/>
            <a:ext cx="147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cs typeface="MV Boli" panose="02000500030200090000" pitchFamily="2" charset="0"/>
              </a:rPr>
              <a:t>Xyzable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2710" y="5502937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37539" y="209045"/>
            <a:ext cx="2707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student data</a:t>
            </a:r>
            <a:endParaRPr lang="en-US" sz="3200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66433" y="715614"/>
            <a:ext cx="228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6433" y="2392215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66433" y="4068816"/>
            <a:ext cx="2868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STUDENT_DATA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7978" y="692864"/>
            <a:ext cx="2322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73723" y="2416267"/>
            <a:ext cx="2579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3723" y="550553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4115" y="4677644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verdana" panose="020B0604030504040204" pitchFamily="34" charset="0"/>
              </a:rPr>
              <a:t>Runnable, Remote, ActionListener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4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432" y="1843798"/>
            <a:ext cx="689964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199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9" y="798654"/>
            <a:ext cx="6269621" cy="5608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5" y="798653"/>
            <a:ext cx="5471887" cy="56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" y="0"/>
            <a:ext cx="6983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3463" y="8436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 </a:t>
            </a:r>
            <a:endParaRPr lang="en-US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5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6" y="1411696"/>
            <a:ext cx="10077656" cy="5070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5207" y="373813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Escape </a:t>
            </a:r>
            <a:r>
              <a:rPr lang="en-US" sz="3600" b="1" dirty="0">
                <a:solidFill>
                  <a:srgbClr val="333333"/>
                </a:solidFill>
                <a:latin typeface="Helvetica" panose="020B0604020202020204" pitchFamily="34" charset="0"/>
              </a:rPr>
              <a:t>characters</a:t>
            </a:r>
            <a:endParaRPr lang="en-US" sz="3600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0"/>
            <a:ext cx="254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4" y="219919"/>
            <a:ext cx="739622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How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	are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194" y="5276711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\n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\t	\t\\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b”hello</a:t>
            </a:r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594" y="3186897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Hello\\\n\n\a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\n\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thi</a:t>
            </a:r>
            <a:endParaRPr lang="en-US" sz="32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975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663" y="2707927"/>
            <a:ext cx="7546826" cy="15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Viner Hand ITC" panose="03070502030502020203" pitchFamily="66" charset="0"/>
              </a:rPr>
              <a:t>Thank You !</a:t>
            </a:r>
            <a:endParaRPr lang="en-US" sz="9600" b="1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704" y="1374506"/>
            <a:ext cx="6075453" cy="3368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93" y="1374506"/>
            <a:ext cx="3464105" cy="40453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29337" y="2615878"/>
            <a:ext cx="458357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43" y="449560"/>
            <a:ext cx="4372824" cy="226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07" y="4990269"/>
            <a:ext cx="3484944" cy="1412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49" y="5419858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0" y="361871"/>
            <a:ext cx="6481823" cy="5819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57589" y="593731"/>
            <a:ext cx="22140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Unary  -&gt; 	1</a:t>
            </a:r>
          </a:p>
          <a:p>
            <a:r>
              <a:rPr lang="en-US" sz="2800" b="1" dirty="0" smtClean="0"/>
              <a:t>Binary -&gt; 	2</a:t>
            </a:r>
            <a:endParaRPr lang="en-US" sz="2800" b="1" dirty="0"/>
          </a:p>
          <a:p>
            <a:r>
              <a:rPr lang="en-US" sz="2800" b="1" dirty="0" smtClean="0"/>
              <a:t>Ternary -&gt; 	3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89" y="3185944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750" y="394832"/>
            <a:ext cx="4939833" cy="2718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577142"/>
            <a:ext cx="18036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59" y="3611301"/>
            <a:ext cx="2164466" cy="253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19" y="394832"/>
            <a:ext cx="4579681" cy="259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80" y="0"/>
            <a:ext cx="1611720" cy="2479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86" y="1581015"/>
            <a:ext cx="1389927" cy="141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76" y="353751"/>
            <a:ext cx="5021543" cy="2639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0" y="1053295"/>
            <a:ext cx="1270257" cy="1053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10" y="923105"/>
            <a:ext cx="1097404" cy="1688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28" y="3397859"/>
            <a:ext cx="7294002" cy="31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History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725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The principles for creating Java programming were </a:t>
            </a:r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"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Simple, Robust, Portable, Platform-independent, Secured, High Performance,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Multithreaded,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Object-Oriented, Interpreted and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Dynamic“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88908" y="4607538"/>
            <a:ext cx="2888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James 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24" y="2672925"/>
            <a:ext cx="3067699" cy="203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85509" y="2960934"/>
            <a:ext cx="8124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history of java starts with Green Team. Java team members (also known as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Team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James Gosling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Mike Sheridan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, and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Patrick Naughton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initiated the Java language project in June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1991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 The small team of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sun engineers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called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Team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09" y="5187935"/>
            <a:ext cx="1079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Firstly, it called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 "Greentalk" by James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Gosling, extension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was .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gt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509" y="5649600"/>
            <a:ext cx="10791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After that, it was called Oak and was developed as a part of the Green project.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508" y="6038529"/>
            <a:ext cx="11906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In 1995, Oak was renamed as "Java" because it was already a trademark by Oak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8721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2" grpId="0"/>
      <p:bldP spid="4" grpId="0"/>
      <p:bldP spid="7" grpId="0"/>
      <p:bldP spid="2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0" y="427221"/>
            <a:ext cx="2857500" cy="251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85" y="3209609"/>
            <a:ext cx="2686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Data.pdf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6692" y="3209609"/>
            <a:ext cx="28857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Data.mkv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03" y="334971"/>
            <a:ext cx="3039015" cy="2782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37" y="4507043"/>
            <a:ext cx="1846493" cy="18464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4030" y="5430289"/>
            <a:ext cx="3794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filename.java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338</Words>
  <Application>Microsoft Office PowerPoint</Application>
  <PresentationFormat>Widescreen</PresentationFormat>
  <Paragraphs>141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Agency FB</vt:lpstr>
      <vt:lpstr>Aharoni</vt:lpstr>
      <vt:lpstr>Arial</vt:lpstr>
      <vt:lpstr>Baskerville Old Face</vt:lpstr>
      <vt:lpstr>Book Antiqua</vt:lpstr>
      <vt:lpstr>Calibri</vt:lpstr>
      <vt:lpstr>Calibri Light</vt:lpstr>
      <vt:lpstr>Helvetica</vt:lpstr>
      <vt:lpstr>MV Boli</vt:lpstr>
      <vt:lpstr>Times New Roman</vt:lpstr>
      <vt:lpstr>verdana</vt:lpstr>
      <vt:lpstr>Vijaya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atul</cp:lastModifiedBy>
  <cp:revision>101</cp:revision>
  <dcterms:created xsi:type="dcterms:W3CDTF">2019-06-23T20:24:41Z</dcterms:created>
  <dcterms:modified xsi:type="dcterms:W3CDTF">2020-04-26T15:56:31Z</dcterms:modified>
</cp:coreProperties>
</file>