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0A11-B180-4F83-93F9-042F493DCDF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B2D-E782-4D09-AF63-093AA78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2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5063282"/>
            <a:ext cx="469976" cy="469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932" y="5122265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www.instagram.com/eshutkarsharma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6282827"/>
            <a:ext cx="453639" cy="45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5718871"/>
            <a:ext cx="378343" cy="378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1269" y="5697104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www.twitter.com/eshutkarsharma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932" y="6294837"/>
            <a:ext cx="537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www.facebook.com/eshutkarsharma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3" y="595314"/>
            <a:ext cx="8166603" cy="37544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4488443"/>
            <a:ext cx="469976" cy="469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932" y="4547426"/>
            <a:ext cx="508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www.linkedin.com/in/eshutkarsharma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93" y="6213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eshUtkarSHarma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Java Class 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Baskerville Old Face" panose="02020602080505020303" pitchFamily="18" charset="0"/>
                <a:cs typeface="Vijaya" panose="020B0604020202020204" pitchFamily="34" charset="0"/>
              </a:rPr>
              <a:t>Java Introduction</a:t>
            </a:r>
            <a:endParaRPr lang="en-US" sz="3600" b="1" dirty="0">
              <a:solidFill>
                <a:srgbClr val="FFFF00"/>
              </a:solidFill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53499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a </a:t>
            </a:r>
            <a:r>
              <a:rPr lang="en-US" sz="2400" b="1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programming language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 and a </a:t>
            </a:r>
            <a:r>
              <a:rPr lang="en-US" sz="2400" b="1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platform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also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a high level, robust, object-oriented and secure programming language.</a:t>
            </a:r>
          </a:p>
        </p:txBody>
      </p:sp>
      <p:sp>
        <p:nvSpPr>
          <p:cNvPr id="5" name="Oval 4"/>
          <p:cNvSpPr/>
          <p:nvPr/>
        </p:nvSpPr>
        <p:spPr>
          <a:xfrm>
            <a:off x="719328" y="2828544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Source Code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82368" y="3389376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06624" y="2828544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815840" y="3389376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40096" y="2828544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21296" y="2828544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800088" y="3389376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9497568" y="3389376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80" y="2822448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1" name="Rectangle 30"/>
          <p:cNvSpPr/>
          <p:nvPr/>
        </p:nvSpPr>
        <p:spPr>
          <a:xfrm>
            <a:off x="170688" y="4315968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Source file </a:t>
            </a:r>
            <a:r>
              <a:rPr lang="en-US" sz="2000" b="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.java</a:t>
            </a:r>
            <a:r>
              <a:rPr lang="en-US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77562" y="427939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Byte Code </a:t>
            </a:r>
            <a:r>
              <a:rPr lang="en-US" sz="2000" b="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0688" y="5256680"/>
            <a:ext cx="413286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Editor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Virtual Machine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47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5" grpId="0" animBg="1"/>
      <p:bldP spid="14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Baskerville Old Face" panose="02020602080505020303" pitchFamily="18" charset="0"/>
                <a:cs typeface="Vijaya" panose="020B0604020202020204" pitchFamily="34" charset="0"/>
              </a:rPr>
              <a:t>Java History</a:t>
            </a:r>
            <a:endParaRPr lang="en-US" sz="3600" b="1" dirty="0">
              <a:solidFill>
                <a:srgbClr val="FFFF00"/>
              </a:solidFill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725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principles for creating Java programming were </a:t>
            </a:r>
            <a:endParaRPr lang="en-US" sz="2400" b="1" dirty="0" smtClean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"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Simple, Robust, Portable, Platform-independent, Secured, High Performance</a:t>
            </a:r>
            <a:r>
              <a:rPr lang="en-US"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sz="24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Multithreaded, 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Object-Oriented, Interpreted and </a:t>
            </a: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Dynamic</a:t>
            </a:r>
            <a:r>
              <a:rPr lang="en-US" sz="24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“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88908" y="4607538"/>
            <a:ext cx="288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James </a:t>
            </a:r>
            <a:r>
              <a:rPr lang="en-US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Gosling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4" y="2672925"/>
            <a:ext cx="3067699" cy="203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5509" y="2960934"/>
            <a:ext cx="8124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2000" dirty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history of java starts with Green Team. Java team members (also known as </a:t>
            </a:r>
            <a:r>
              <a:rPr lang="en-US" sz="2000" b="1" dirty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Green </a:t>
            </a:r>
            <a:r>
              <a:rPr lang="en-US" sz="2000" b="1" dirty="0" smtClean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Team</a:t>
            </a:r>
            <a:r>
              <a:rPr lang="en-US" sz="2000" dirty="0" smtClean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en-US" sz="2000" b="1" dirty="0">
              <a:solidFill>
                <a:srgbClr val="00206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dirty="0" smtClean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James Gosling</a:t>
            </a:r>
            <a:r>
              <a:rPr lang="en-US" sz="2000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en-US" sz="20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sz="2000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Mike Sheridan</a:t>
            </a:r>
            <a:r>
              <a:rPr lang="en-US" sz="20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and </a:t>
            </a:r>
            <a:r>
              <a:rPr lang="en-US" sz="2000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Patrick Naughton</a:t>
            </a:r>
            <a:r>
              <a:rPr lang="en-US" sz="20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 initiated the Java language project in June </a:t>
            </a:r>
            <a:r>
              <a:rPr lang="en-US" sz="2000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1991</a:t>
            </a:r>
            <a:r>
              <a:rPr lang="en-US" sz="20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 The small team of </a:t>
            </a:r>
            <a:r>
              <a:rPr lang="en-US" sz="2000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sun engineers</a:t>
            </a:r>
            <a:r>
              <a:rPr lang="en-US" sz="20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called </a:t>
            </a:r>
            <a:r>
              <a:rPr lang="en-US" sz="2000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Green Team</a:t>
            </a:r>
            <a:r>
              <a:rPr lang="en-US" sz="20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09" y="5187935"/>
            <a:ext cx="1079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Firstly, it called</a:t>
            </a:r>
            <a:r>
              <a:rPr lang="en-US" sz="24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 "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Greentalk</a:t>
            </a:r>
            <a:r>
              <a:rPr lang="en-US" sz="24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" by James </a:t>
            </a:r>
            <a:r>
              <a:rPr lang="en-US" sz="24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Gosling, extension </a:t>
            </a:r>
            <a:r>
              <a:rPr lang="en-US" sz="24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was .</a:t>
            </a:r>
            <a:r>
              <a:rPr lang="en-US" sz="24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gt</a:t>
            </a:r>
            <a:endParaRPr lang="en-US" sz="24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09" y="5649600"/>
            <a:ext cx="10791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After that, it was called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Oak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 and was developed as a part of the Green project.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08" y="6038529"/>
            <a:ext cx="1190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 1995, Oak was renamed as "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" because it was already a trademark by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Oak Technologies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2" grpId="0"/>
      <p:bldP spid="4" grpId="0"/>
      <p:bldP spid="7" grpId="0"/>
      <p:bldP spid="2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3788" y="2557456"/>
            <a:ext cx="7546826" cy="15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iner Hand ITC" panose="03070502030502020203" pitchFamily="66" charset="0"/>
              </a:rPr>
              <a:t>Thank You !</a:t>
            </a:r>
            <a:endParaRPr lang="en-US" sz="9600" b="1" dirty="0">
              <a:solidFill>
                <a:schemeClr val="accent6">
                  <a:lumMod val="20000"/>
                  <a:lumOff val="80000"/>
                </a:schemeClr>
              </a:solidFill>
              <a:latin typeface="Viner Hand ITC" panose="03070502030502020203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62" y="4970684"/>
            <a:ext cx="1751653" cy="17516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05" y="2430110"/>
            <a:ext cx="1469983" cy="14699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3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117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Baskerville Old Face</vt:lpstr>
      <vt:lpstr>Calibri</vt:lpstr>
      <vt:lpstr>Calibri Light</vt:lpstr>
      <vt:lpstr>MV Boli</vt:lpstr>
      <vt:lpstr>Vijaya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atul</cp:lastModifiedBy>
  <cp:revision>31</cp:revision>
  <dcterms:created xsi:type="dcterms:W3CDTF">2019-06-23T20:24:41Z</dcterms:created>
  <dcterms:modified xsi:type="dcterms:W3CDTF">2020-04-24T01:53:32Z</dcterms:modified>
</cp:coreProperties>
</file>