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93" r:id="rId35"/>
    <p:sldId id="294" r:id="rId36"/>
    <p:sldId id="292" r:id="rId37"/>
    <p:sldId id="295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6" r:id="rId48"/>
    <p:sldId id="299" r:id="rId49"/>
    <p:sldId id="309" r:id="rId50"/>
    <p:sldId id="310" r:id="rId51"/>
    <p:sldId id="311" r:id="rId52"/>
    <p:sldId id="312" r:id="rId53"/>
    <p:sldId id="316" r:id="rId54"/>
    <p:sldId id="313" r:id="rId55"/>
    <p:sldId id="314" r:id="rId56"/>
    <p:sldId id="315" r:id="rId57"/>
    <p:sldId id="2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889" y="94707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V Boli" panose="02000500030200090000" pitchFamily="2" charset="0"/>
                <a:cs typeface="MV Boli" panose="02000500030200090000" pitchFamily="2" charset="0"/>
              </a:rPr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" y="1655180"/>
            <a:ext cx="10172050" cy="4745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937" y="33948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110" cy="6944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636" y="366008"/>
            <a:ext cx="50658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Operators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Arithmetic Operators</a:t>
            </a:r>
            <a:endParaRPr lang="en-US" sz="3200" b="1" dirty="0"/>
          </a:p>
          <a:p>
            <a:r>
              <a:rPr lang="en-US" sz="3200" b="1" dirty="0"/>
              <a:t>Assignment Operator</a:t>
            </a:r>
          </a:p>
          <a:p>
            <a:r>
              <a:rPr lang="en-US" sz="3200" b="1" dirty="0"/>
              <a:t>Relational Operators</a:t>
            </a:r>
          </a:p>
          <a:p>
            <a:r>
              <a:rPr lang="en-US" sz="3200" b="1" dirty="0"/>
              <a:t>Logical </a:t>
            </a:r>
            <a:r>
              <a:rPr lang="en-US" sz="3200" b="1" dirty="0" smtClean="0"/>
              <a:t>Operators</a:t>
            </a:r>
          </a:p>
          <a:p>
            <a:r>
              <a:rPr lang="en-US" sz="3200" b="1" dirty="0" smtClean="0"/>
              <a:t>Condition Operator</a:t>
            </a:r>
          </a:p>
          <a:p>
            <a:r>
              <a:rPr lang="en-US" sz="3200" b="1" dirty="0" smtClean="0"/>
              <a:t>Bitwise Operators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iscellaneous </a:t>
            </a:r>
            <a:r>
              <a:rPr lang="en-US" sz="3200" b="1" dirty="0"/>
              <a:t>operators</a:t>
            </a:r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Based on Operation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0"/>
            <a:ext cx="566002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62" y="0"/>
            <a:ext cx="547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4108"/>
            <a:ext cx="4285673" cy="5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 / 4 %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4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 + 0 –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-1-0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617867"/>
            <a:ext cx="10522119" cy="53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253"/>
            <a:ext cx="12192000" cy="4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0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0" y="400346"/>
            <a:ext cx="8183301" cy="61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60917"/>
            <a:ext cx="8542116" cy="64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163065"/>
            <a:ext cx="8842368" cy="6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9" y="544010"/>
            <a:ext cx="11659180" cy="5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4" y="555584"/>
            <a:ext cx="11206783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5" y="983849"/>
            <a:ext cx="10770703" cy="56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7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" y="532435"/>
            <a:ext cx="11408156" cy="60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5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4905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28836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4905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28836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4905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8836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4905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8836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4905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28836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614" y="455521"/>
            <a:ext cx="9833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 support Unicode System -&gt; </a:t>
            </a:r>
            <a:r>
              <a:rPr lang="en-US" sz="2400" dirty="0" smtClean="0"/>
              <a:t>0 </a:t>
            </a:r>
            <a:r>
              <a:rPr lang="en-US" sz="2400" dirty="0"/>
              <a:t>to 65,536 (</a:t>
            </a:r>
            <a:r>
              <a:rPr lang="en-US" sz="2400" dirty="0" smtClean="0"/>
              <a:t>unsigned)</a:t>
            </a:r>
            <a:endParaRPr lang="en-US" sz="2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\u0000 is the lowest range of the Unicode system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861367" y="1770926"/>
            <a:ext cx="3286647" cy="1495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1953" y="3750397"/>
            <a:ext cx="11702005" cy="165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1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15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92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9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25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79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556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7304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4966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1035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4801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3967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733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02722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240384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3386" y="3244334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1100001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2" y="1099595"/>
            <a:ext cx="11818753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/>
              <a:t>Logical Operator</a:t>
            </a:r>
            <a:endParaRPr lang="en-US" sz="3600" b="1" dirty="0"/>
          </a:p>
          <a:p>
            <a:endParaRPr lang="en-US" dirty="0"/>
          </a:p>
          <a:p>
            <a:r>
              <a:rPr lang="en-US" b="1" dirty="0"/>
              <a:t>!  -&gt; not</a:t>
            </a:r>
          </a:p>
          <a:p>
            <a:r>
              <a:rPr lang="en-US" b="1" dirty="0"/>
              <a:t>&amp;&amp; -&gt; and</a:t>
            </a:r>
          </a:p>
          <a:p>
            <a:r>
              <a:rPr lang="en-US" b="1" dirty="0"/>
              <a:t>|| -&gt; or</a:t>
            </a:r>
          </a:p>
          <a:p>
            <a:endParaRPr lang="en-US" b="1" dirty="0"/>
          </a:p>
          <a:p>
            <a:r>
              <a:rPr lang="en-US" b="1" dirty="0"/>
              <a:t>true false</a:t>
            </a:r>
          </a:p>
          <a:p>
            <a:endParaRPr lang="en-US" b="1" dirty="0"/>
          </a:p>
          <a:p>
            <a:r>
              <a:rPr lang="en-US" b="1" dirty="0"/>
              <a:t>!true -&gt; false</a:t>
            </a:r>
          </a:p>
          <a:p>
            <a:r>
              <a:rPr lang="en-US" b="1" dirty="0"/>
              <a:t>!false -&gt; true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true&amp;&amp;true -&gt; true</a:t>
            </a:r>
          </a:p>
          <a:p>
            <a:r>
              <a:rPr lang="en-US" b="1" dirty="0"/>
              <a:t>true&amp;&amp;false -&gt;false</a:t>
            </a:r>
          </a:p>
          <a:p>
            <a:r>
              <a:rPr lang="en-US" b="1" dirty="0"/>
              <a:t>false&amp;&amp;true -&gt; false</a:t>
            </a:r>
          </a:p>
          <a:p>
            <a:r>
              <a:rPr lang="en-US" b="1" dirty="0"/>
              <a:t>false&amp;&amp;false -&gt; false</a:t>
            </a:r>
          </a:p>
          <a:p>
            <a:endParaRPr lang="en-US" b="1" dirty="0"/>
          </a:p>
          <a:p>
            <a:r>
              <a:rPr lang="en-US" b="1" dirty="0"/>
              <a:t>true||true -&gt; true</a:t>
            </a:r>
          </a:p>
          <a:p>
            <a:r>
              <a:rPr lang="en-US" b="1" dirty="0"/>
              <a:t>true||false -&gt;true</a:t>
            </a:r>
          </a:p>
          <a:p>
            <a:r>
              <a:rPr lang="en-US" b="1" dirty="0"/>
              <a:t>false||true -&gt; true</a:t>
            </a:r>
          </a:p>
          <a:p>
            <a:r>
              <a:rPr lang="en-US" b="1" dirty="0"/>
              <a:t>false||false -&gt; false</a:t>
            </a:r>
          </a:p>
        </p:txBody>
      </p:sp>
    </p:spTree>
    <p:extLst>
      <p:ext uri="{BB962C8B-B14F-4D97-AF65-F5344CB8AC3E}">
        <p14:creationId xmlns:p14="http://schemas.microsoft.com/office/powerpoint/2010/main" val="117659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913" y="93174"/>
            <a:ext cx="61885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Relation Operator</a:t>
            </a:r>
            <a:endParaRPr lang="en-US" sz="3600" b="1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&lt; </a:t>
            </a:r>
            <a:endParaRPr lang="en-US" b="1" dirty="0"/>
          </a:p>
          <a:p>
            <a:r>
              <a:rPr lang="en-US" b="1" dirty="0"/>
              <a:t> &gt;</a:t>
            </a:r>
          </a:p>
          <a:p>
            <a:endParaRPr lang="en-US" b="1" dirty="0"/>
          </a:p>
          <a:p>
            <a:r>
              <a:rPr lang="en-US" b="1" dirty="0"/>
              <a:t> &lt;=</a:t>
            </a:r>
          </a:p>
          <a:p>
            <a:r>
              <a:rPr lang="en-US" b="1" dirty="0"/>
              <a:t> &gt;=</a:t>
            </a:r>
          </a:p>
          <a:p>
            <a:endParaRPr lang="en-US" b="1" dirty="0"/>
          </a:p>
          <a:p>
            <a:r>
              <a:rPr lang="en-US" b="1" dirty="0"/>
              <a:t> ==</a:t>
            </a:r>
          </a:p>
          <a:p>
            <a:r>
              <a:rPr lang="en-US" b="1" dirty="0"/>
              <a:t> </a:t>
            </a:r>
            <a:r>
              <a:rPr lang="en-US" b="1" dirty="0" smtClean="0"/>
              <a:t>!=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7&lt;8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8&lt;7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7&lt;=8</a:t>
            </a:r>
          </a:p>
          <a:p>
            <a:r>
              <a:rPr lang="en-US" b="1" dirty="0"/>
              <a:t> true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0324" y="132928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8&lt;=7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8&lt;=8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10==10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10==11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10!=10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10!=11</a:t>
            </a:r>
          </a:p>
          <a:p>
            <a:r>
              <a:rPr lang="en-US" b="1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514172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5752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Simple                                       Compound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1086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eft-Right-Up Arrow 4"/>
          <p:cNvSpPr/>
          <p:nvPr/>
        </p:nvSpPr>
        <p:spPr>
          <a:xfrm>
            <a:off x="2974848" y="1384750"/>
            <a:ext cx="5705856" cy="179610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9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9" y="113890"/>
            <a:ext cx="7000805" cy="6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8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9" y="226698"/>
            <a:ext cx="5397909" cy="66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3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0"/>
            <a:ext cx="9116319" cy="68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1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861</Words>
  <Application>Microsoft Office PowerPoint</Application>
  <PresentationFormat>Widescreen</PresentationFormat>
  <Paragraphs>366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Agency FB</vt:lpstr>
      <vt:lpstr>Aharoni</vt:lpstr>
      <vt:lpstr>Arial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200</cp:revision>
  <dcterms:created xsi:type="dcterms:W3CDTF">2019-06-23T20:24:41Z</dcterms:created>
  <dcterms:modified xsi:type="dcterms:W3CDTF">2020-05-12T21:57:32Z</dcterms:modified>
</cp:coreProperties>
</file>