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914" autoAdjust="0"/>
  </p:normalViewPr>
  <p:slideViewPr>
    <p:cSldViewPr snapToGrid="0">
      <p:cViewPr varScale="1">
        <p:scale>
          <a:sx n="74" d="100"/>
          <a:sy n="74" d="100"/>
        </p:scale>
        <p:origin x="1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C5270-BC80-4FE3-B750-4636D00D3B49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CEDE40EF-636F-4966-9E31-6DB1186CC0A4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When the program runs, it randomly choose a number between 1 and 6 and print</a:t>
          </a:r>
          <a:endParaRPr lang="en-GB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B1D58E-9447-4791-B4B1-8BA7FD2CD707}" type="parTrans" cxnId="{73B15C4B-5279-4845-A5A1-1105BF405F1B}">
      <dgm:prSet/>
      <dgm:spPr/>
      <dgm:t>
        <a:bodyPr/>
        <a:lstStyle/>
        <a:p>
          <a:endParaRPr lang="en-GB"/>
        </a:p>
      </dgm:t>
    </dgm:pt>
    <dgm:pt modelId="{FA8F7DCB-C54B-4290-9FB0-24E5ABB0402A}" type="sibTrans" cxnId="{73B15C4B-5279-4845-A5A1-1105BF405F1B}">
      <dgm:prSet/>
      <dgm:spPr/>
      <dgm:t>
        <a:bodyPr/>
        <a:lstStyle/>
        <a:p>
          <a:endParaRPr lang="en-GB"/>
        </a:p>
      </dgm:t>
    </dgm:pt>
    <dgm:pt modelId="{2727E4A5-1A13-444D-B7F4-37059346D18C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It should then asked you if you would like to roll again.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For the average of die and minimum of 1 and maximum of 6.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Want a function that randomly grabs a number within that range and prints it.</a:t>
          </a:r>
          <a:endParaRPr lang="en-GB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18AFF3-46B2-4B16-B1AB-55152E726BD9}" type="parTrans" cxnId="{50E21BA8-D9F0-4A99-BFB3-A79E64CCEC0E}">
      <dgm:prSet/>
      <dgm:spPr/>
      <dgm:t>
        <a:bodyPr/>
        <a:lstStyle/>
        <a:p>
          <a:endParaRPr lang="en-GB"/>
        </a:p>
      </dgm:t>
    </dgm:pt>
    <dgm:pt modelId="{A60F14EE-DFC8-499A-9FDA-AF15716993DD}" type="sibTrans" cxnId="{50E21BA8-D9F0-4A99-BFB3-A79E64CCEC0E}">
      <dgm:prSet/>
      <dgm:spPr/>
      <dgm:t>
        <a:bodyPr/>
        <a:lstStyle/>
        <a:p>
          <a:endParaRPr lang="en-GB"/>
        </a:p>
      </dgm:t>
    </dgm:pt>
    <dgm:pt modelId="{E729472C-D45F-41A5-A514-D970DC9F8C3B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Concepts to keep in mind: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Random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Integer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Print</a:t>
          </a:r>
        </a:p>
        <a:p>
          <a:r>
            <a:rPr lang="en-US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While loops</a:t>
          </a:r>
          <a:endParaRPr lang="en-GB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5B7E79-B29E-4B35-828A-92B77E77CDDE}" type="parTrans" cxnId="{5BCF39FB-1B5D-4B67-914E-3383A50D1865}">
      <dgm:prSet/>
      <dgm:spPr/>
      <dgm:t>
        <a:bodyPr/>
        <a:lstStyle/>
        <a:p>
          <a:endParaRPr lang="en-GB"/>
        </a:p>
      </dgm:t>
    </dgm:pt>
    <dgm:pt modelId="{304EEEE7-190A-4627-A577-E748DE4B7E30}" type="sibTrans" cxnId="{5BCF39FB-1B5D-4B67-914E-3383A50D1865}">
      <dgm:prSet/>
      <dgm:spPr/>
      <dgm:t>
        <a:bodyPr/>
        <a:lstStyle/>
        <a:p>
          <a:endParaRPr lang="en-GB"/>
        </a:p>
      </dgm:t>
    </dgm:pt>
    <dgm:pt modelId="{5782A50E-FAB9-45D0-9505-478245284954}" type="pres">
      <dgm:prSet presAssocID="{D53C5270-BC80-4FE3-B750-4636D00D3B49}" presName="Name0" presStyleCnt="0">
        <dgm:presLayoutVars>
          <dgm:dir/>
          <dgm:resizeHandles val="exact"/>
        </dgm:presLayoutVars>
      </dgm:prSet>
      <dgm:spPr/>
    </dgm:pt>
    <dgm:pt modelId="{6669E076-F6D3-4270-B262-246702290D4F}" type="pres">
      <dgm:prSet presAssocID="{CEDE40EF-636F-4966-9E31-6DB1186CC0A4}" presName="node" presStyleLbl="node1" presStyleIdx="0" presStyleCnt="3">
        <dgm:presLayoutVars>
          <dgm:bulletEnabled val="1"/>
        </dgm:presLayoutVars>
      </dgm:prSet>
      <dgm:spPr/>
    </dgm:pt>
    <dgm:pt modelId="{6C7B5190-DC85-41F8-BC5B-B21D86A3CF08}" type="pres">
      <dgm:prSet presAssocID="{FA8F7DCB-C54B-4290-9FB0-24E5ABB0402A}" presName="sibTrans" presStyleLbl="sibTrans2D1" presStyleIdx="0" presStyleCnt="2"/>
      <dgm:spPr/>
    </dgm:pt>
    <dgm:pt modelId="{5F85427C-3ABB-42BC-B41A-EF7A17138C75}" type="pres">
      <dgm:prSet presAssocID="{FA8F7DCB-C54B-4290-9FB0-24E5ABB0402A}" presName="connectorText" presStyleLbl="sibTrans2D1" presStyleIdx="0" presStyleCnt="2"/>
      <dgm:spPr/>
    </dgm:pt>
    <dgm:pt modelId="{3595586C-DEFE-40FA-A934-7567B1D1D181}" type="pres">
      <dgm:prSet presAssocID="{2727E4A5-1A13-444D-B7F4-37059346D18C}" presName="node" presStyleLbl="node1" presStyleIdx="1" presStyleCnt="3">
        <dgm:presLayoutVars>
          <dgm:bulletEnabled val="1"/>
        </dgm:presLayoutVars>
      </dgm:prSet>
      <dgm:spPr/>
    </dgm:pt>
    <dgm:pt modelId="{2FBEA30C-FEB5-481A-BFEF-CEEFE5D627F9}" type="pres">
      <dgm:prSet presAssocID="{A60F14EE-DFC8-499A-9FDA-AF15716993DD}" presName="sibTrans" presStyleLbl="sibTrans2D1" presStyleIdx="1" presStyleCnt="2"/>
      <dgm:spPr/>
    </dgm:pt>
    <dgm:pt modelId="{55064823-61F8-4F2B-A297-C433CB925212}" type="pres">
      <dgm:prSet presAssocID="{A60F14EE-DFC8-499A-9FDA-AF15716993DD}" presName="connectorText" presStyleLbl="sibTrans2D1" presStyleIdx="1" presStyleCnt="2"/>
      <dgm:spPr/>
    </dgm:pt>
    <dgm:pt modelId="{B26F96E8-62CB-4F72-B25A-A46472EA8267}" type="pres">
      <dgm:prSet presAssocID="{E729472C-D45F-41A5-A514-D970DC9F8C3B}" presName="node" presStyleLbl="node1" presStyleIdx="2" presStyleCnt="3" custLinFactNeighborX="-6950" custLinFactNeighborY="607">
        <dgm:presLayoutVars>
          <dgm:bulletEnabled val="1"/>
        </dgm:presLayoutVars>
      </dgm:prSet>
      <dgm:spPr/>
    </dgm:pt>
  </dgm:ptLst>
  <dgm:cxnLst>
    <dgm:cxn modelId="{C9B24007-D2A1-41B4-A72A-2260D6019772}" type="presOf" srcId="{FA8F7DCB-C54B-4290-9FB0-24E5ABB0402A}" destId="{5F85427C-3ABB-42BC-B41A-EF7A17138C75}" srcOrd="1" destOrd="0" presId="urn:microsoft.com/office/officeart/2005/8/layout/process1"/>
    <dgm:cxn modelId="{F7268C5C-BC39-44B7-9360-C477045C54D3}" type="presOf" srcId="{A60F14EE-DFC8-499A-9FDA-AF15716993DD}" destId="{55064823-61F8-4F2B-A297-C433CB925212}" srcOrd="1" destOrd="0" presId="urn:microsoft.com/office/officeart/2005/8/layout/process1"/>
    <dgm:cxn modelId="{73B15C4B-5279-4845-A5A1-1105BF405F1B}" srcId="{D53C5270-BC80-4FE3-B750-4636D00D3B49}" destId="{CEDE40EF-636F-4966-9E31-6DB1186CC0A4}" srcOrd="0" destOrd="0" parTransId="{D3B1D58E-9447-4791-B4B1-8BA7FD2CD707}" sibTransId="{FA8F7DCB-C54B-4290-9FB0-24E5ABB0402A}"/>
    <dgm:cxn modelId="{9DEAC552-870E-4842-99FA-FEE6274EAD9E}" type="presOf" srcId="{CEDE40EF-636F-4966-9E31-6DB1186CC0A4}" destId="{6669E076-F6D3-4270-B262-246702290D4F}" srcOrd="0" destOrd="0" presId="urn:microsoft.com/office/officeart/2005/8/layout/process1"/>
    <dgm:cxn modelId="{AB7B375A-3126-4473-AC14-8E7B5588ED07}" type="presOf" srcId="{D53C5270-BC80-4FE3-B750-4636D00D3B49}" destId="{5782A50E-FAB9-45D0-9505-478245284954}" srcOrd="0" destOrd="0" presId="urn:microsoft.com/office/officeart/2005/8/layout/process1"/>
    <dgm:cxn modelId="{F320088D-5B1E-483D-BFC6-85C237CD5D18}" type="presOf" srcId="{FA8F7DCB-C54B-4290-9FB0-24E5ABB0402A}" destId="{6C7B5190-DC85-41F8-BC5B-B21D86A3CF08}" srcOrd="0" destOrd="0" presId="urn:microsoft.com/office/officeart/2005/8/layout/process1"/>
    <dgm:cxn modelId="{879A39A1-FD56-405F-A427-4AF46B90EFC8}" type="presOf" srcId="{2727E4A5-1A13-444D-B7F4-37059346D18C}" destId="{3595586C-DEFE-40FA-A934-7567B1D1D181}" srcOrd="0" destOrd="0" presId="urn:microsoft.com/office/officeart/2005/8/layout/process1"/>
    <dgm:cxn modelId="{50E21BA8-D9F0-4A99-BFB3-A79E64CCEC0E}" srcId="{D53C5270-BC80-4FE3-B750-4636D00D3B49}" destId="{2727E4A5-1A13-444D-B7F4-37059346D18C}" srcOrd="1" destOrd="0" parTransId="{0C18AFF3-46B2-4B16-B1AB-55152E726BD9}" sibTransId="{A60F14EE-DFC8-499A-9FDA-AF15716993DD}"/>
    <dgm:cxn modelId="{33D8D2B1-E9CA-4491-B67E-DBB41AB8C7BA}" type="presOf" srcId="{E729472C-D45F-41A5-A514-D970DC9F8C3B}" destId="{B26F96E8-62CB-4F72-B25A-A46472EA8267}" srcOrd="0" destOrd="0" presId="urn:microsoft.com/office/officeart/2005/8/layout/process1"/>
    <dgm:cxn modelId="{F6C7C5D2-F835-408A-ABB2-6D9109315DCD}" type="presOf" srcId="{A60F14EE-DFC8-499A-9FDA-AF15716993DD}" destId="{2FBEA30C-FEB5-481A-BFEF-CEEFE5D627F9}" srcOrd="0" destOrd="0" presId="urn:microsoft.com/office/officeart/2005/8/layout/process1"/>
    <dgm:cxn modelId="{5BCF39FB-1B5D-4B67-914E-3383A50D1865}" srcId="{D53C5270-BC80-4FE3-B750-4636D00D3B49}" destId="{E729472C-D45F-41A5-A514-D970DC9F8C3B}" srcOrd="2" destOrd="0" parTransId="{7D5B7E79-B29E-4B35-828A-92B77E77CDDE}" sibTransId="{304EEEE7-190A-4627-A577-E748DE4B7E30}"/>
    <dgm:cxn modelId="{8C0F86F3-1F2E-4736-A149-3E5C979E1158}" type="presParOf" srcId="{5782A50E-FAB9-45D0-9505-478245284954}" destId="{6669E076-F6D3-4270-B262-246702290D4F}" srcOrd="0" destOrd="0" presId="urn:microsoft.com/office/officeart/2005/8/layout/process1"/>
    <dgm:cxn modelId="{8F4CAB93-A1CB-46D6-A56B-2DB26DCF9EB6}" type="presParOf" srcId="{5782A50E-FAB9-45D0-9505-478245284954}" destId="{6C7B5190-DC85-41F8-BC5B-B21D86A3CF08}" srcOrd="1" destOrd="0" presId="urn:microsoft.com/office/officeart/2005/8/layout/process1"/>
    <dgm:cxn modelId="{8FBE0651-AF1D-4D80-96A7-8E158BF252D8}" type="presParOf" srcId="{6C7B5190-DC85-41F8-BC5B-B21D86A3CF08}" destId="{5F85427C-3ABB-42BC-B41A-EF7A17138C75}" srcOrd="0" destOrd="0" presId="urn:microsoft.com/office/officeart/2005/8/layout/process1"/>
    <dgm:cxn modelId="{BDD18B20-8723-4458-B68C-0E0DEDC1A074}" type="presParOf" srcId="{5782A50E-FAB9-45D0-9505-478245284954}" destId="{3595586C-DEFE-40FA-A934-7567B1D1D181}" srcOrd="2" destOrd="0" presId="urn:microsoft.com/office/officeart/2005/8/layout/process1"/>
    <dgm:cxn modelId="{3A50850E-4551-4137-B716-F17669874082}" type="presParOf" srcId="{5782A50E-FAB9-45D0-9505-478245284954}" destId="{2FBEA30C-FEB5-481A-BFEF-CEEFE5D627F9}" srcOrd="3" destOrd="0" presId="urn:microsoft.com/office/officeart/2005/8/layout/process1"/>
    <dgm:cxn modelId="{0AA8F889-5CF3-4983-B0CC-A1A666FD74B1}" type="presParOf" srcId="{2FBEA30C-FEB5-481A-BFEF-CEEFE5D627F9}" destId="{55064823-61F8-4F2B-A297-C433CB925212}" srcOrd="0" destOrd="0" presId="urn:microsoft.com/office/officeart/2005/8/layout/process1"/>
    <dgm:cxn modelId="{96B9E97E-9B14-4E0E-BEE6-65AB2B07F39A}" type="presParOf" srcId="{5782A50E-FAB9-45D0-9505-478245284954}" destId="{B26F96E8-62CB-4F72-B25A-A46472EA82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9E076-F6D3-4270-B262-246702290D4F}">
      <dsp:nvSpPr>
        <dsp:cNvPr id="0" name=""/>
        <dsp:cNvSpPr/>
      </dsp:nvSpPr>
      <dsp:spPr>
        <a:xfrm>
          <a:off x="9242" y="1259074"/>
          <a:ext cx="2762398" cy="29005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When the program runs, it randomly choose a number between 1 and 6 and print</a:t>
          </a:r>
          <a:endParaRPr lang="en-GB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0150" y="1339982"/>
        <a:ext cx="2600582" cy="2738702"/>
      </dsp:txXfrm>
    </dsp:sp>
    <dsp:sp modelId="{6C7B5190-DC85-41F8-BC5B-B21D86A3CF08}">
      <dsp:nvSpPr>
        <dsp:cNvPr id="0" name=""/>
        <dsp:cNvSpPr/>
      </dsp:nvSpPr>
      <dsp:spPr>
        <a:xfrm>
          <a:off x="3047880" y="236679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047880" y="2503811"/>
        <a:ext cx="409940" cy="411044"/>
      </dsp:txXfrm>
    </dsp:sp>
    <dsp:sp modelId="{3595586C-DEFE-40FA-A934-7567B1D1D181}">
      <dsp:nvSpPr>
        <dsp:cNvPr id="0" name=""/>
        <dsp:cNvSpPr/>
      </dsp:nvSpPr>
      <dsp:spPr>
        <a:xfrm>
          <a:off x="3876600" y="1259074"/>
          <a:ext cx="2762398" cy="2900518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It should then asked you if you would like to roll again.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For the average of die and minimum of 1 and maximum of 6.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Want a function that randomly grabs a number within that range and prints it.</a:t>
          </a:r>
          <a:endParaRPr lang="en-GB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7508" y="1339982"/>
        <a:ext cx="2600582" cy="2738702"/>
      </dsp:txXfrm>
    </dsp:sp>
    <dsp:sp modelId="{2FBEA30C-FEB5-481A-BFEF-CEEFE5D627F9}">
      <dsp:nvSpPr>
        <dsp:cNvPr id="0" name=""/>
        <dsp:cNvSpPr/>
      </dsp:nvSpPr>
      <dsp:spPr>
        <a:xfrm rot="15967">
          <a:off x="6896037" y="2375670"/>
          <a:ext cx="544933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896038" y="2512305"/>
        <a:ext cx="381453" cy="411044"/>
      </dsp:txXfrm>
    </dsp:sp>
    <dsp:sp modelId="{B26F96E8-62CB-4F72-B25A-A46472EA8267}">
      <dsp:nvSpPr>
        <dsp:cNvPr id="0" name=""/>
        <dsp:cNvSpPr/>
      </dsp:nvSpPr>
      <dsp:spPr>
        <a:xfrm>
          <a:off x="7667164" y="1276680"/>
          <a:ext cx="2762398" cy="2900518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Concepts to keep in mind: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Random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Integer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Print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While loops</a:t>
          </a:r>
          <a:endParaRPr lang="en-GB" sz="18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748072" y="1357588"/>
        <a:ext cx="2600582" cy="273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3D42B-0656-44C4-A77F-63B0F45B551F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FE617-60FA-4BB2-B544-D117B5B7D1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00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E617-60FA-4BB2-B544-D117B5B7D1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9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E617-60FA-4BB2-B544-D117B5B7D1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16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FE617-60FA-4BB2-B544-D117B5B7D1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F50A-AE68-5F7C-DAC1-9129AA354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BC53F-BB32-E88E-0BE4-0B57AAFF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CBB5-104C-4A8D-B4A1-019E3A97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2774-77D1-DFFA-C885-EC3222F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6D31-0F85-F85C-A5BA-ACAD17E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25CE-FA10-171E-7C92-0697D055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6330-11FC-1C00-EB65-9444BC83E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3427-F9FB-FCF7-0809-7A278CED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B4BC-C7A1-3D04-8FE0-740A5ECA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0CA1-78F7-42C4-D745-B3CE9DD3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10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A8535-0852-DA9B-2E00-E09E1CB4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B971F-0F80-EC0B-7DC6-93EF4E6A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66F6-0B53-F210-6A1D-9AF40E1D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9B50-37EE-8637-4BB2-2FAD93E0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CF9C-86E7-A09A-F470-24891CAA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1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A37E-30E9-8483-61A7-AFFA3218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4BFF-BAFA-C796-8581-5001946C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92F4-F704-5F5E-E5B2-0B83B171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92B1-D6D7-404A-97F7-24B465E6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1445E-307A-834D-32F4-D28BB4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99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6E7D-3BFF-AE0C-9778-67347B0B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961B-3353-7D18-B63B-87981524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19AAB-8B0C-9492-77F4-C43F8341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AA32-FB43-1AB2-7ED1-D188DE36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8B37-157F-3AB1-3076-2D996D6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0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F9A1-27A8-48AC-BC52-711525B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BE4E-63CA-8A62-4999-23264EE67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B87A-9B35-3F7F-DD4C-1C97E124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7C04-5865-FFC4-9A7D-CF04458E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E0E87-6D2A-3A3C-45ED-841147BA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1D5CF-3638-FB81-B204-AA691C71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5721-FB4F-93CF-A817-F739DEDE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E07B3-CF73-8F90-1366-C8387C77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EA74-ACEF-5133-095D-7B7F20947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28210-CAAE-92A6-22D2-E6C07FEA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AC8FE-3096-CA0E-C828-247FF440C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5D4D0-C246-55E2-4F50-33D5CF07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E0173-5844-EB14-205E-506A6F56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626F-77C1-160D-A348-A407BBD5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9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A495-AF22-BE2A-04F1-1E2E9C8A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E1F12-17DF-82E0-7D5F-C8501144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59E84-2439-63FA-9A95-9E081645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A45D6-9834-1824-2E85-8C193E6D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2DEA-CD87-2FF5-C29E-1C05AF30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74925-0687-C661-4111-50DB0E50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42B70-A81E-A72F-853B-710C4ED4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37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083C-191E-3E26-E39C-7224697B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BA6B-FBD5-EA43-3978-947B43DE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9C88-E32B-577B-0FC0-004B2619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675B9-15D2-07D2-5188-B137E020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E88B5-3086-8517-9340-6472E78F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8B26-D0FF-A539-DCCE-AD728E9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7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FD4F-7FFE-18C8-221A-9358E5B9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1C8C5-4271-58EA-184E-F0F95AA6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FE6DF-EC90-977A-B19E-68C8BB2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AF63B-8463-C9A0-6EEF-B4916D6E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C527-3CF3-8C9D-521F-02072F91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387B-5F6B-D21E-EDB6-92EEB7F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1AA39-4C41-87A5-87B7-3AF5BDC8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3F21-CBB0-0858-346C-79721D95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96163-76C4-646D-A314-DE734875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64F0-43AD-4186-AF80-0A88A5AFD6A6}" type="datetimeFigureOut">
              <a:rPr lang="en-GB" smtClean="0"/>
              <a:t>13/01/2023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3C92-99B1-DC71-EE86-FC9245181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35DB-A49A-E53F-E653-F145A0FF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1959D-0E3E-4C6D-8124-C2667F06A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5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10A43-2F03-BE7E-6CC7-7A0ABE90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1" y="4267832"/>
            <a:ext cx="5463963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Roll the dice and get it right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Cidalia &amp; </a:t>
            </a:r>
            <a:r>
              <a:rPr lang="en-US" sz="4000" dirty="0" err="1">
                <a:solidFill>
                  <a:schemeClr val="tx2"/>
                </a:solidFill>
              </a:rPr>
              <a:t>Yener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B0D2B-A858-ED35-8C77-798D8969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Coding </a:t>
            </a:r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8BD3564C-5039-E54B-EFCE-80600DB38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8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DF4F-4927-2762-88BE-19B59534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84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Aim: 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writing a program that simulates rolling a dice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4B37-B737-8C3E-986A-3367D298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353" y="1706678"/>
            <a:ext cx="10515600" cy="4351338"/>
          </a:xfrm>
        </p:spPr>
        <p:txBody>
          <a:bodyPr>
            <a:norm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24A1B0-F1CA-93BF-2B95-8864A47CA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302876"/>
              </p:ext>
            </p:extLst>
          </p:nvPr>
        </p:nvGraphicFramePr>
        <p:xfrm>
          <a:off x="838200" y="143933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48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E1D-3121-997D-5C1E-6CFFAAEB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E82BE-5ECC-5998-40D9-1046C2F2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85" y="1690688"/>
            <a:ext cx="9959429" cy="42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0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99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Roll the dice and get it right Cidalia &amp; Yener</vt:lpstr>
      <vt:lpstr>Aim: writing a program that simulates rolling a dice  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 the dice and get it right</dc:title>
  <dc:creator>Jose Luis Pereira</dc:creator>
  <cp:lastModifiedBy>Jose Luis Pereira</cp:lastModifiedBy>
  <cp:revision>3</cp:revision>
  <dcterms:created xsi:type="dcterms:W3CDTF">2023-01-12T10:48:05Z</dcterms:created>
  <dcterms:modified xsi:type="dcterms:W3CDTF">2023-01-13T13:59:23Z</dcterms:modified>
</cp:coreProperties>
</file>