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3" r:id="rId19"/>
    <p:sldId id="274" r:id="rId20"/>
    <p:sldId id="275" r:id="rId21"/>
    <p:sldId id="276" r:id="rId22"/>
    <p:sldId id="277" r:id="rId23"/>
    <p:sldId id="284" r:id="rId24"/>
    <p:sldId id="278" r:id="rId25"/>
    <p:sldId id="273" r:id="rId26"/>
    <p:sldId id="280" r:id="rId2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13" autoAdjust="0"/>
  </p:normalViewPr>
  <p:slideViewPr>
    <p:cSldViewPr>
      <p:cViewPr varScale="1">
        <p:scale>
          <a:sx n="53" d="100"/>
          <a:sy n="53"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7839574A-B0E5-4D92-9F02-461CE544A5CF}" type="datetimeFigureOut">
              <a:rPr lang="en-GB" smtClean="0"/>
              <a:t>03/03/2023</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7CF54F6-2E43-4DB8-99E1-D6BDCBC768A2}" type="slidenum">
              <a:rPr lang="en-GB" smtClean="0"/>
              <a:t>‹#›</a:t>
            </a:fld>
            <a:endParaRPr lang="en-GB"/>
          </a:p>
        </p:txBody>
      </p:sp>
    </p:spTree>
    <p:extLst>
      <p:ext uri="{BB962C8B-B14F-4D97-AF65-F5344CB8AC3E}">
        <p14:creationId xmlns:p14="http://schemas.microsoft.com/office/powerpoint/2010/main" val="1142846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improve a fraud model that is not helping predict fraud transactions, you can consider the following steps:</a:t>
            </a:r>
          </a:p>
          <a:p>
            <a:pPr algn="l">
              <a:buFont typeface="+mj-lt"/>
              <a:buAutoNum type="arabicPeriod"/>
            </a:pPr>
            <a:r>
              <a:rPr lang="en-US" b="0" i="0" dirty="0">
                <a:solidFill>
                  <a:srgbClr val="374151"/>
                </a:solidFill>
                <a:effectLst/>
                <a:latin typeface="Söhne"/>
              </a:rPr>
              <a:t>Review the data: Check if there is a sufficient amount of data on fraudulent transactions. If the data is imbalanced, where there are very few fraud transactions compared to non-fraud transactions, then the model may not be able to learn patterns that can accurately identify fraud. In this case, you can try to oversample the minority class, or use techniques such as SMOTE (Synthetic Minority Over-sampling Technique) to balance the data.</a:t>
            </a:r>
          </a:p>
          <a:p>
            <a:pPr algn="l">
              <a:buFont typeface="+mj-lt"/>
              <a:buAutoNum type="arabicPeriod"/>
            </a:pPr>
            <a:r>
              <a:rPr lang="en-US" b="0" i="0" dirty="0">
                <a:solidFill>
                  <a:srgbClr val="374151"/>
                </a:solidFill>
                <a:effectLst/>
                <a:latin typeface="Söhne"/>
              </a:rPr>
              <a:t>Feature engineering: Look at the features that are being used for prediction. Are they relevant and informative? Are there additional features that can be created that might better capture the characteristics of fraudulent transactions? Try different feature engineering techniques to create new features that could help the model better differentiate between fraudulent and non-fraudulent transactions.</a:t>
            </a:r>
          </a:p>
          <a:p>
            <a:pPr algn="l">
              <a:buFont typeface="+mj-lt"/>
              <a:buAutoNum type="arabicPeriod"/>
            </a:pPr>
            <a:r>
              <a:rPr lang="en-US" b="0" i="0" dirty="0">
                <a:solidFill>
                  <a:srgbClr val="374151"/>
                </a:solidFill>
                <a:effectLst/>
                <a:latin typeface="Söhne"/>
              </a:rPr>
              <a:t>Model selection: Try different models to see which one works best for the data. You can try different types of classifiers, such as logistic regression, decision trees, random forests, or neural networks. Each model has its strengths and weaknesses, and some models may work better than others for a given dataset.</a:t>
            </a:r>
          </a:p>
          <a:p>
            <a:pPr algn="l">
              <a:buFont typeface="+mj-lt"/>
              <a:buAutoNum type="arabicPeriod"/>
            </a:pPr>
            <a:r>
              <a:rPr lang="en-US" b="0" i="0" dirty="0">
                <a:solidFill>
                  <a:srgbClr val="374151"/>
                </a:solidFill>
                <a:effectLst/>
                <a:latin typeface="Söhne"/>
              </a:rPr>
              <a:t>Hyperparameter tuning: After selecting a model, tune its hyperparameters to optimize its performance. Try different combinations of hyperparameters to see which ones work best for the data. Use cross-validation to avoid overfitting the model to the training data.</a:t>
            </a:r>
          </a:p>
          <a:p>
            <a:pPr algn="l">
              <a:buFont typeface="+mj-lt"/>
              <a:buAutoNum type="arabicPeriod"/>
            </a:pPr>
            <a:r>
              <a:rPr lang="en-US" b="0" i="0" dirty="0">
                <a:solidFill>
                  <a:srgbClr val="374151"/>
                </a:solidFill>
                <a:effectLst/>
                <a:latin typeface="Söhne"/>
              </a:rPr>
              <a:t>Regularization: Implement regularization techniques to reduce overfitting, such as L1 or L2 regularization.</a:t>
            </a:r>
          </a:p>
          <a:p>
            <a:pPr algn="l">
              <a:buFont typeface="+mj-lt"/>
              <a:buAutoNum type="arabicPeriod"/>
            </a:pPr>
            <a:r>
              <a:rPr lang="en-US" b="0" i="0" dirty="0">
                <a:solidFill>
                  <a:srgbClr val="374151"/>
                </a:solidFill>
                <a:effectLst/>
                <a:latin typeface="Söhne"/>
              </a:rPr>
              <a:t>Ensemble methods: Use ensemble methods such as bagging, boosting, or stacking to combine multiple models and improve their performance.</a:t>
            </a:r>
          </a:p>
          <a:p>
            <a:pPr algn="l">
              <a:buFont typeface="+mj-lt"/>
              <a:buAutoNum type="arabicPeriod"/>
            </a:pPr>
            <a:r>
              <a:rPr lang="en-US" b="0" i="0" dirty="0">
                <a:solidFill>
                  <a:srgbClr val="374151"/>
                </a:solidFill>
                <a:effectLst/>
                <a:latin typeface="Söhne"/>
              </a:rPr>
              <a:t>Monitor performance: Keep monitoring the model's performance over time and update the model as new data becomes available. Look for false positives and false negatives and adjust the model accordingly.</a:t>
            </a:r>
          </a:p>
          <a:p>
            <a:pPr algn="l">
              <a:buFont typeface="+mj-lt"/>
              <a:buAutoNum type="arabicPeriod"/>
            </a:pPr>
            <a:r>
              <a:rPr lang="en-US" b="0" i="0" dirty="0">
                <a:solidFill>
                  <a:srgbClr val="374151"/>
                </a:solidFill>
                <a:effectLst/>
                <a:latin typeface="Söhne"/>
              </a:rPr>
              <a:t>Incorporate feedback: Incorporate feedback from domain experts or from customers who report fraudulent transactions. This can help improve the model's accuracy and help it adapt to changing fraud patterns.</a:t>
            </a:r>
          </a:p>
          <a:p>
            <a:pPr algn="l">
              <a:buFont typeface="+mj-lt"/>
              <a:buAutoNum type="arabicPeriod"/>
            </a:pPr>
            <a:r>
              <a:rPr lang="en-US" b="0" i="0" dirty="0">
                <a:solidFill>
                  <a:srgbClr val="374151"/>
                </a:solidFill>
                <a:effectLst/>
                <a:latin typeface="Söhne"/>
              </a:rPr>
              <a:t>Review model assumptions: Check the assumptions that the model makes about the data, such as independence of the features, normality of the residuals, and linearity of the relationships. If these assumptions are not met, then the model may not perform well.</a:t>
            </a:r>
          </a:p>
          <a:p>
            <a:pPr algn="l"/>
            <a:r>
              <a:rPr lang="en-US" b="0" i="0" dirty="0">
                <a:solidFill>
                  <a:srgbClr val="374151"/>
                </a:solidFill>
                <a:effectLst/>
                <a:latin typeface="Söhne"/>
              </a:rPr>
              <a:t>By following these steps, you can improve the fraud model and make it better at predicting fraudulent transactions.</a:t>
            </a:r>
          </a:p>
          <a:p>
            <a:endParaRPr lang="en-GB" dirty="0"/>
          </a:p>
        </p:txBody>
      </p:sp>
      <p:sp>
        <p:nvSpPr>
          <p:cNvPr id="4" name="Slide Number Placeholder 3"/>
          <p:cNvSpPr>
            <a:spLocks noGrp="1"/>
          </p:cNvSpPr>
          <p:nvPr>
            <p:ph type="sldNum" sz="quarter" idx="5"/>
          </p:nvPr>
        </p:nvSpPr>
        <p:spPr/>
        <p:txBody>
          <a:bodyPr/>
          <a:lstStyle/>
          <a:p>
            <a:fld id="{27CF54F6-2E43-4DB8-99E1-D6BDCBC768A2}" type="slidenum">
              <a:rPr lang="en-GB" smtClean="0"/>
              <a:t>24</a:t>
            </a:fld>
            <a:endParaRPr lang="en-GB"/>
          </a:p>
        </p:txBody>
      </p:sp>
    </p:spTree>
    <p:extLst>
      <p:ext uri="{BB962C8B-B14F-4D97-AF65-F5344CB8AC3E}">
        <p14:creationId xmlns:p14="http://schemas.microsoft.com/office/powerpoint/2010/main" val="201243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rgbClr val="2B331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0" i="0">
                <a:solidFill>
                  <a:srgbClr val="2B331F"/>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rgbClr val="2B331F"/>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rgbClr val="2B331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606457"/>
            <a:ext cx="4277360" cy="2940050"/>
          </a:xfrm>
          <a:prstGeom prst="rect">
            <a:avLst/>
          </a:prstGeom>
        </p:spPr>
        <p:txBody>
          <a:bodyPr wrap="square" lIns="0" tIns="0" rIns="0" bIns="0">
            <a:spAutoFit/>
          </a:bodyPr>
          <a:lstStyle>
            <a:lvl1pPr>
              <a:defRPr sz="10000" b="0" i="0">
                <a:solidFill>
                  <a:srgbClr val="2B331F"/>
                </a:solidFill>
                <a:latin typeface="Trebuchet MS"/>
                <a:cs typeface="Trebuchet MS"/>
              </a:defRPr>
            </a:lvl1pPr>
          </a:lstStyle>
          <a:p>
            <a:endParaRPr/>
          </a:p>
        </p:txBody>
      </p:sp>
      <p:sp>
        <p:nvSpPr>
          <p:cNvPr id="3" name="Holder 3"/>
          <p:cNvSpPr>
            <a:spLocks noGrp="1"/>
          </p:cNvSpPr>
          <p:nvPr>
            <p:ph type="body" idx="1"/>
          </p:nvPr>
        </p:nvSpPr>
        <p:spPr>
          <a:xfrm>
            <a:off x="3170005" y="2354215"/>
            <a:ext cx="12653644" cy="2219960"/>
          </a:xfrm>
          <a:prstGeom prst="rect">
            <a:avLst/>
          </a:prstGeom>
        </p:spPr>
        <p:txBody>
          <a:bodyPr wrap="square" lIns="0" tIns="0" rIns="0" bIns="0">
            <a:spAutoFit/>
          </a:bodyPr>
          <a:lstStyle>
            <a:lvl1pPr>
              <a:defRPr sz="3200" b="0" i="0">
                <a:solidFill>
                  <a:srgbClr val="2B331F"/>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8.jp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544925" cy="10287000"/>
          </a:xfrm>
          <a:custGeom>
            <a:avLst/>
            <a:gdLst/>
            <a:ahLst/>
            <a:cxnLst/>
            <a:rect l="l" t="t" r="r" b="b"/>
            <a:pathLst>
              <a:path w="16544925" h="10287000">
                <a:moveTo>
                  <a:pt x="0" y="10286999"/>
                </a:moveTo>
                <a:lnTo>
                  <a:pt x="16544852" y="10286999"/>
                </a:lnTo>
                <a:lnTo>
                  <a:pt x="16544852" y="0"/>
                </a:lnTo>
                <a:lnTo>
                  <a:pt x="0" y="0"/>
                </a:lnTo>
                <a:lnTo>
                  <a:pt x="0" y="10286999"/>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6862081" cy="10286999"/>
          </a:xfrm>
          <a:prstGeom prst="rect">
            <a:avLst/>
          </a:prstGeom>
        </p:spPr>
      </p:pic>
      <p:sp>
        <p:nvSpPr>
          <p:cNvPr id="4" name="object 4"/>
          <p:cNvSpPr txBox="1">
            <a:spLocks noGrp="1"/>
          </p:cNvSpPr>
          <p:nvPr>
            <p:ph type="title"/>
          </p:nvPr>
        </p:nvSpPr>
        <p:spPr>
          <a:xfrm>
            <a:off x="7086599" y="651659"/>
            <a:ext cx="9067801" cy="8431604"/>
          </a:xfrm>
          <a:prstGeom prst="rect">
            <a:avLst/>
          </a:prstGeom>
        </p:spPr>
        <p:txBody>
          <a:bodyPr vert="horz" wrap="square" lIns="0" tIns="164465" rIns="0" bIns="0" rtlCol="0">
            <a:spAutoFit/>
          </a:bodyPr>
          <a:lstStyle/>
          <a:p>
            <a:pPr marL="12700" marR="5080">
              <a:lnSpc>
                <a:spcPts val="10880"/>
              </a:lnSpc>
              <a:spcBef>
                <a:spcPts val="1295"/>
              </a:spcBef>
            </a:pPr>
            <a:r>
              <a:rPr lang="en-US" sz="6600" spc="-300" dirty="0">
                <a:solidFill>
                  <a:srgbClr val="FFFFFF"/>
                </a:solidFill>
                <a:latin typeface="Trebuchet MS" panose="020B0603020202020204" pitchFamily="34" charset="0"/>
                <a:cs typeface="Aharoni" panose="020B0604020202020204" pitchFamily="2" charset="-79"/>
              </a:rPr>
              <a:t>IS MY AI MODEL A FRAUD  </a:t>
            </a:r>
            <a:br>
              <a:rPr lang="en-US" sz="6600" spc="-300" dirty="0">
                <a:solidFill>
                  <a:srgbClr val="FFFFFF"/>
                </a:solidFill>
                <a:latin typeface="Trebuchet MS" panose="020B0603020202020204" pitchFamily="34" charset="0"/>
                <a:cs typeface="Aharoni" panose="020B0604020202020204" pitchFamily="2" charset="-79"/>
              </a:rPr>
            </a:br>
            <a:r>
              <a:rPr lang="en-US" sz="6600" spc="-300" dirty="0">
                <a:solidFill>
                  <a:srgbClr val="FFFFFF"/>
                </a:solidFill>
                <a:latin typeface="Trebuchet MS" panose="020B0603020202020204" pitchFamily="34" charset="0"/>
                <a:cs typeface="Aharoni" panose="020B0604020202020204" pitchFamily="2" charset="-79"/>
              </a:rPr>
              <a:t>OR</a:t>
            </a:r>
            <a:br>
              <a:rPr lang="en-US" sz="6600" spc="-300" dirty="0">
                <a:latin typeface="Trebuchet MS" panose="020B0603020202020204" pitchFamily="34" charset="0"/>
                <a:cs typeface="Aharoni" panose="020B0604020202020204" pitchFamily="2" charset="-79"/>
              </a:rPr>
            </a:br>
            <a:r>
              <a:rPr lang="en-US" sz="6600" spc="-300" dirty="0">
                <a:solidFill>
                  <a:srgbClr val="FFFFFF"/>
                </a:solidFill>
                <a:latin typeface="Trebuchet MS" panose="020B0603020202020204" pitchFamily="34" charset="0"/>
                <a:cs typeface="Aharoni" panose="020B0604020202020204" pitchFamily="2" charset="-79"/>
              </a:rPr>
              <a:t>CAN WE TRULY PREDICT </a:t>
            </a:r>
            <a:r>
              <a:rPr lang="en-GB" sz="6600" spc="-300" dirty="0">
                <a:solidFill>
                  <a:srgbClr val="FFFFFF"/>
                </a:solidFill>
                <a:latin typeface="Trebuchet MS" panose="020B0603020202020204" pitchFamily="34" charset="0"/>
                <a:cs typeface="Aharoni" panose="020B0604020202020204" pitchFamily="2" charset="-79"/>
              </a:rPr>
              <a:t>FRAUDULENT TRANSACTIONS?</a:t>
            </a:r>
            <a:br>
              <a:rPr lang="en-GB" sz="7200" spc="-300" dirty="0">
                <a:latin typeface="Tenorite" panose="020B0604020202020204" pitchFamily="2" charset="0"/>
                <a:cs typeface="Trebuchet MS"/>
              </a:rPr>
            </a:br>
            <a:endParaRPr lang="en-US" sz="7200" spc="-300" dirty="0">
              <a:latin typeface="Tenorite" panose="020B0604020202020204" pitchFamily="2" charset="0"/>
            </a:endParaRPr>
          </a:p>
        </p:txBody>
      </p:sp>
      <p:sp>
        <p:nvSpPr>
          <p:cNvPr id="6" name="object 6"/>
          <p:cNvSpPr txBox="1"/>
          <p:nvPr/>
        </p:nvSpPr>
        <p:spPr>
          <a:xfrm>
            <a:off x="8642477" y="8755850"/>
            <a:ext cx="5323205" cy="391160"/>
          </a:xfrm>
          <a:prstGeom prst="rect">
            <a:avLst/>
          </a:prstGeom>
        </p:spPr>
        <p:txBody>
          <a:bodyPr vert="horz" wrap="square" lIns="0" tIns="12700" rIns="0" bIns="0" rtlCol="0">
            <a:spAutoFit/>
          </a:bodyPr>
          <a:lstStyle/>
          <a:p>
            <a:pPr marL="12700">
              <a:lnSpc>
                <a:spcPct val="100000"/>
              </a:lnSpc>
              <a:spcBef>
                <a:spcPts val="100"/>
              </a:spcBef>
            </a:pPr>
            <a:r>
              <a:rPr sz="2400" spc="260" dirty="0">
                <a:solidFill>
                  <a:srgbClr val="2B331F"/>
                </a:solidFill>
                <a:latin typeface="Tahoma"/>
                <a:cs typeface="Tahoma"/>
              </a:rPr>
              <a:t>Neural</a:t>
            </a:r>
            <a:r>
              <a:rPr sz="2400" spc="145" dirty="0">
                <a:solidFill>
                  <a:srgbClr val="2B331F"/>
                </a:solidFill>
                <a:latin typeface="Tahoma"/>
                <a:cs typeface="Tahoma"/>
              </a:rPr>
              <a:t> </a:t>
            </a:r>
            <a:r>
              <a:rPr sz="2400" spc="210" dirty="0">
                <a:solidFill>
                  <a:srgbClr val="2B331F"/>
                </a:solidFill>
                <a:latin typeface="Tahoma"/>
                <a:cs typeface="Tahoma"/>
              </a:rPr>
              <a:t>Networks:</a:t>
            </a:r>
            <a:r>
              <a:rPr sz="2400" spc="145" dirty="0">
                <a:solidFill>
                  <a:srgbClr val="2B331F"/>
                </a:solidFill>
                <a:latin typeface="Tahoma"/>
                <a:cs typeface="Tahoma"/>
              </a:rPr>
              <a:t> </a:t>
            </a:r>
            <a:r>
              <a:rPr sz="2400" spc="295" dirty="0">
                <a:solidFill>
                  <a:srgbClr val="2B331F"/>
                </a:solidFill>
                <a:latin typeface="Tahoma"/>
                <a:cs typeface="Tahoma"/>
              </a:rPr>
              <a:t>Assignment</a:t>
            </a:r>
            <a:r>
              <a:rPr sz="2400" spc="145" dirty="0">
                <a:solidFill>
                  <a:srgbClr val="2B331F"/>
                </a:solidFill>
                <a:latin typeface="Tahoma"/>
                <a:cs typeface="Tahoma"/>
              </a:rPr>
              <a:t> </a:t>
            </a:r>
            <a:r>
              <a:rPr sz="2400" spc="15" dirty="0">
                <a:solidFill>
                  <a:srgbClr val="2B331F"/>
                </a:solidFill>
                <a:latin typeface="Tahoma"/>
                <a:cs typeface="Tahoma"/>
              </a:rPr>
              <a:t>10</a:t>
            </a:r>
            <a:endParaRPr sz="2400">
              <a:latin typeface="Tahoma"/>
              <a:cs typeface="Tahoma"/>
            </a:endParaRPr>
          </a:p>
        </p:txBody>
      </p:sp>
      <p:sp>
        <p:nvSpPr>
          <p:cNvPr id="7" name="object 7"/>
          <p:cNvSpPr/>
          <p:nvPr/>
        </p:nvSpPr>
        <p:spPr>
          <a:xfrm>
            <a:off x="16544853" y="0"/>
            <a:ext cx="1743710" cy="10287000"/>
          </a:xfrm>
          <a:custGeom>
            <a:avLst/>
            <a:gdLst/>
            <a:ahLst/>
            <a:cxnLst/>
            <a:rect l="l" t="t" r="r" b="b"/>
            <a:pathLst>
              <a:path w="1743709" h="10287000">
                <a:moveTo>
                  <a:pt x="1743145" y="10286999"/>
                </a:moveTo>
                <a:lnTo>
                  <a:pt x="0" y="10286999"/>
                </a:lnTo>
                <a:lnTo>
                  <a:pt x="0" y="0"/>
                </a:lnTo>
                <a:lnTo>
                  <a:pt x="1743145" y="0"/>
                </a:lnTo>
                <a:lnTo>
                  <a:pt x="1743145" y="10286999"/>
                </a:lnTo>
                <a:close/>
              </a:path>
            </a:pathLst>
          </a:custGeom>
          <a:solidFill>
            <a:srgbClr val="FFFFFF"/>
          </a:solidFill>
        </p:spPr>
        <p:txBody>
          <a:bodyPr wrap="square" lIns="0" tIns="0" rIns="0" bIns="0" rtlCol="0"/>
          <a:lstStyle/>
          <a:p>
            <a:endParaRPr/>
          </a:p>
        </p:txBody>
      </p:sp>
      <p:sp>
        <p:nvSpPr>
          <p:cNvPr id="8" name="object 8"/>
          <p:cNvSpPr txBox="1"/>
          <p:nvPr/>
        </p:nvSpPr>
        <p:spPr>
          <a:xfrm>
            <a:off x="17257109" y="3618639"/>
            <a:ext cx="391160" cy="3049905"/>
          </a:xfrm>
          <a:prstGeom prst="rect">
            <a:avLst/>
          </a:prstGeom>
        </p:spPr>
        <p:txBody>
          <a:bodyPr vert="vert" wrap="square" lIns="0" tIns="14605" rIns="0" bIns="0" rtlCol="0">
            <a:spAutoFit/>
          </a:bodyPr>
          <a:lstStyle/>
          <a:p>
            <a:pPr marL="12700">
              <a:lnSpc>
                <a:spcPct val="100000"/>
              </a:lnSpc>
              <a:spcBef>
                <a:spcPts val="115"/>
              </a:spcBef>
            </a:pPr>
            <a:r>
              <a:rPr sz="2400" spc="265" dirty="0">
                <a:solidFill>
                  <a:srgbClr val="2B331F"/>
                </a:solidFill>
                <a:latin typeface="Tahoma"/>
                <a:cs typeface="Tahoma"/>
              </a:rPr>
              <a:t>CIDALIA</a:t>
            </a:r>
            <a:r>
              <a:rPr sz="2400" spc="235" dirty="0">
                <a:solidFill>
                  <a:srgbClr val="2B331F"/>
                </a:solidFill>
                <a:latin typeface="Tahoma"/>
                <a:cs typeface="Tahoma"/>
              </a:rPr>
              <a:t> </a:t>
            </a:r>
            <a:r>
              <a:rPr sz="2400" spc="330" dirty="0">
                <a:solidFill>
                  <a:srgbClr val="2B331F"/>
                </a:solidFill>
                <a:latin typeface="Tahoma"/>
                <a:cs typeface="Tahoma"/>
              </a:rPr>
              <a:t>EUSEBIO</a:t>
            </a:r>
            <a:endParaRPr sz="2400">
              <a:latin typeface="Tahoma"/>
              <a:cs typeface="Tahoma"/>
            </a:endParaRPr>
          </a:p>
        </p:txBody>
      </p:sp>
      <p:sp>
        <p:nvSpPr>
          <p:cNvPr id="9" name="object 9"/>
          <p:cNvSpPr/>
          <p:nvPr/>
        </p:nvSpPr>
        <p:spPr>
          <a:xfrm>
            <a:off x="3169517" y="8959017"/>
            <a:ext cx="4914900" cy="104775"/>
          </a:xfrm>
          <a:custGeom>
            <a:avLst/>
            <a:gdLst/>
            <a:ahLst/>
            <a:cxnLst/>
            <a:rect l="l" t="t" r="r" b="b"/>
            <a:pathLst>
              <a:path w="4914900" h="104775">
                <a:moveTo>
                  <a:pt x="4914899" y="104774"/>
                </a:moveTo>
                <a:lnTo>
                  <a:pt x="0" y="104774"/>
                </a:lnTo>
                <a:lnTo>
                  <a:pt x="0" y="0"/>
                </a:lnTo>
                <a:lnTo>
                  <a:pt x="4914899" y="0"/>
                </a:lnTo>
                <a:lnTo>
                  <a:pt x="4914899" y="104774"/>
                </a:lnTo>
                <a:close/>
              </a:path>
            </a:pathLst>
          </a:custGeom>
          <a:solidFill>
            <a:srgbClr val="FFFFF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3"/>
            <a:ext cx="104775" cy="9260840"/>
          </a:xfrm>
          <a:custGeom>
            <a:avLst/>
            <a:gdLst/>
            <a:ahLst/>
            <a:cxnLst/>
            <a:rect l="l" t="t" r="r" b="b"/>
            <a:pathLst>
              <a:path w="104775" h="9260840">
                <a:moveTo>
                  <a:pt x="0" y="9260505"/>
                </a:moveTo>
                <a:lnTo>
                  <a:pt x="0" y="0"/>
                </a:lnTo>
                <a:lnTo>
                  <a:pt x="104774" y="0"/>
                </a:lnTo>
                <a:lnTo>
                  <a:pt x="104774" y="9260505"/>
                </a:lnTo>
                <a:lnTo>
                  <a:pt x="0" y="9260505"/>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7947776" y="1028703"/>
            <a:ext cx="9859387" cy="8116281"/>
          </a:xfrm>
          <a:prstGeom prst="rect">
            <a:avLst/>
          </a:prstGeom>
        </p:spPr>
      </p:pic>
      <p:sp>
        <p:nvSpPr>
          <p:cNvPr id="4" name="object 4"/>
          <p:cNvSpPr txBox="1"/>
          <p:nvPr/>
        </p:nvSpPr>
        <p:spPr>
          <a:xfrm>
            <a:off x="1514996" y="5477034"/>
            <a:ext cx="4933315" cy="3759200"/>
          </a:xfrm>
          <a:prstGeom prst="rect">
            <a:avLst/>
          </a:prstGeom>
        </p:spPr>
        <p:txBody>
          <a:bodyPr vert="horz" wrap="square" lIns="0" tIns="12065" rIns="0" bIns="0" rtlCol="0">
            <a:spAutoFit/>
          </a:bodyPr>
          <a:lstStyle/>
          <a:p>
            <a:pPr marL="12700" marR="5080">
              <a:lnSpc>
                <a:spcPct val="111400"/>
              </a:lnSpc>
              <a:spcBef>
                <a:spcPts val="95"/>
              </a:spcBef>
            </a:pPr>
            <a:r>
              <a:rPr sz="5500" spc="-395" dirty="0">
                <a:solidFill>
                  <a:srgbClr val="2B331F"/>
                </a:solidFill>
                <a:latin typeface="Tahoma"/>
                <a:cs typeface="Tahoma"/>
              </a:rPr>
              <a:t>I</a:t>
            </a:r>
            <a:r>
              <a:rPr sz="5500" spc="-80" dirty="0">
                <a:solidFill>
                  <a:srgbClr val="2B331F"/>
                </a:solidFill>
                <a:latin typeface="Tahoma"/>
                <a:cs typeface="Tahoma"/>
              </a:rPr>
              <a:t> </a:t>
            </a:r>
            <a:r>
              <a:rPr sz="5500" spc="235" dirty="0">
                <a:solidFill>
                  <a:srgbClr val="2B331F"/>
                </a:solidFill>
                <a:latin typeface="Tahoma"/>
                <a:cs typeface="Tahoma"/>
              </a:rPr>
              <a:t>s</a:t>
            </a:r>
            <a:r>
              <a:rPr sz="5500" spc="715" dirty="0">
                <a:solidFill>
                  <a:srgbClr val="2B331F"/>
                </a:solidFill>
                <a:latin typeface="Tahoma"/>
                <a:cs typeface="Tahoma"/>
              </a:rPr>
              <a:t>h</a:t>
            </a:r>
            <a:r>
              <a:rPr sz="5500" spc="555" dirty="0">
                <a:solidFill>
                  <a:srgbClr val="2B331F"/>
                </a:solidFill>
                <a:latin typeface="Tahoma"/>
                <a:cs typeface="Tahoma"/>
              </a:rPr>
              <a:t>o</a:t>
            </a:r>
            <a:r>
              <a:rPr sz="5500" spc="625" dirty="0">
                <a:solidFill>
                  <a:srgbClr val="2B331F"/>
                </a:solidFill>
                <a:latin typeface="Tahoma"/>
                <a:cs typeface="Tahoma"/>
              </a:rPr>
              <a:t>u</a:t>
            </a:r>
            <a:r>
              <a:rPr sz="5500" spc="475" dirty="0">
                <a:solidFill>
                  <a:srgbClr val="2B331F"/>
                </a:solidFill>
                <a:latin typeface="Tahoma"/>
                <a:cs typeface="Tahoma"/>
              </a:rPr>
              <a:t>l</a:t>
            </a:r>
            <a:r>
              <a:rPr sz="5500" spc="710" dirty="0">
                <a:solidFill>
                  <a:srgbClr val="2B331F"/>
                </a:solidFill>
                <a:latin typeface="Tahoma"/>
                <a:cs typeface="Tahoma"/>
              </a:rPr>
              <a:t>d</a:t>
            </a:r>
            <a:r>
              <a:rPr sz="5500" spc="-80" dirty="0">
                <a:solidFill>
                  <a:srgbClr val="2B331F"/>
                </a:solidFill>
                <a:latin typeface="Tahoma"/>
                <a:cs typeface="Tahoma"/>
              </a:rPr>
              <a:t> </a:t>
            </a:r>
            <a:r>
              <a:rPr sz="5500" spc="715" dirty="0">
                <a:solidFill>
                  <a:srgbClr val="2B331F"/>
                </a:solidFill>
                <a:latin typeface="Tahoma"/>
                <a:cs typeface="Tahoma"/>
              </a:rPr>
              <a:t>h</a:t>
            </a:r>
            <a:r>
              <a:rPr sz="5500" spc="440" dirty="0">
                <a:solidFill>
                  <a:srgbClr val="2B331F"/>
                </a:solidFill>
                <a:latin typeface="Tahoma"/>
                <a:cs typeface="Tahoma"/>
              </a:rPr>
              <a:t>a</a:t>
            </a:r>
            <a:r>
              <a:rPr sz="5500" spc="250" dirty="0">
                <a:solidFill>
                  <a:srgbClr val="2B331F"/>
                </a:solidFill>
                <a:latin typeface="Tahoma"/>
                <a:cs typeface="Tahoma"/>
              </a:rPr>
              <a:t>v</a:t>
            </a:r>
            <a:r>
              <a:rPr sz="5500" spc="245" dirty="0">
                <a:solidFill>
                  <a:srgbClr val="2B331F"/>
                </a:solidFill>
                <a:latin typeface="Tahoma"/>
                <a:cs typeface="Tahoma"/>
              </a:rPr>
              <a:t>e  </a:t>
            </a:r>
            <a:r>
              <a:rPr sz="5500" spc="500" dirty="0">
                <a:solidFill>
                  <a:srgbClr val="2B331F"/>
                </a:solidFill>
                <a:latin typeface="Tahoma"/>
                <a:cs typeface="Tahoma"/>
              </a:rPr>
              <a:t>created </a:t>
            </a:r>
            <a:r>
              <a:rPr sz="5500" spc="505" dirty="0">
                <a:solidFill>
                  <a:srgbClr val="2B331F"/>
                </a:solidFill>
                <a:latin typeface="Tahoma"/>
                <a:cs typeface="Tahoma"/>
              </a:rPr>
              <a:t> </a:t>
            </a:r>
            <a:r>
              <a:rPr sz="5500" spc="445" dirty="0">
                <a:solidFill>
                  <a:srgbClr val="2B331F"/>
                </a:solidFill>
                <a:latin typeface="Tahoma"/>
                <a:cs typeface="Tahoma"/>
              </a:rPr>
              <a:t>categories</a:t>
            </a:r>
            <a:r>
              <a:rPr sz="5500" spc="-145" dirty="0">
                <a:solidFill>
                  <a:srgbClr val="2B331F"/>
                </a:solidFill>
                <a:latin typeface="Tahoma"/>
                <a:cs typeface="Tahoma"/>
              </a:rPr>
              <a:t> </a:t>
            </a:r>
            <a:r>
              <a:rPr sz="5500" spc="325" dirty="0">
                <a:solidFill>
                  <a:srgbClr val="2B331F"/>
                </a:solidFill>
                <a:latin typeface="Tahoma"/>
                <a:cs typeface="Tahoma"/>
              </a:rPr>
              <a:t>for </a:t>
            </a:r>
            <a:r>
              <a:rPr sz="5500" spc="-1705" dirty="0">
                <a:solidFill>
                  <a:srgbClr val="2B331F"/>
                </a:solidFill>
                <a:latin typeface="Tahoma"/>
                <a:cs typeface="Tahoma"/>
              </a:rPr>
              <a:t> </a:t>
            </a:r>
            <a:r>
              <a:rPr sz="5500" spc="420" dirty="0">
                <a:solidFill>
                  <a:srgbClr val="2B331F"/>
                </a:solidFill>
                <a:latin typeface="Tahoma"/>
                <a:cs typeface="Tahoma"/>
              </a:rPr>
              <a:t>steps</a:t>
            </a:r>
            <a:endParaRPr sz="550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0"/>
            <a:ext cx="104775" cy="9260840"/>
          </a:xfrm>
          <a:custGeom>
            <a:avLst/>
            <a:gdLst/>
            <a:ahLst/>
            <a:cxnLst/>
            <a:rect l="l" t="t" r="r" b="b"/>
            <a:pathLst>
              <a:path w="104775" h="9260840">
                <a:moveTo>
                  <a:pt x="104774" y="9260503"/>
                </a:moveTo>
                <a:lnTo>
                  <a:pt x="0" y="9260503"/>
                </a:lnTo>
                <a:lnTo>
                  <a:pt x="0" y="0"/>
                </a:lnTo>
                <a:lnTo>
                  <a:pt x="104774" y="0"/>
                </a:lnTo>
                <a:lnTo>
                  <a:pt x="104774" y="9260503"/>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7964214" y="1331590"/>
            <a:ext cx="9159764" cy="7818497"/>
          </a:xfrm>
          <a:prstGeom prst="rect">
            <a:avLst/>
          </a:prstGeom>
        </p:spPr>
      </p:pic>
      <p:sp>
        <p:nvSpPr>
          <p:cNvPr id="4" name="object 4"/>
          <p:cNvSpPr txBox="1"/>
          <p:nvPr/>
        </p:nvSpPr>
        <p:spPr>
          <a:xfrm>
            <a:off x="1514996" y="5477030"/>
            <a:ext cx="4550410" cy="3759200"/>
          </a:xfrm>
          <a:prstGeom prst="rect">
            <a:avLst/>
          </a:prstGeom>
        </p:spPr>
        <p:txBody>
          <a:bodyPr vert="horz" wrap="square" lIns="0" tIns="12065" rIns="0" bIns="0" rtlCol="0">
            <a:spAutoFit/>
          </a:bodyPr>
          <a:lstStyle/>
          <a:p>
            <a:pPr marL="12700" marR="5080">
              <a:lnSpc>
                <a:spcPct val="111400"/>
              </a:lnSpc>
              <a:spcBef>
                <a:spcPts val="95"/>
              </a:spcBef>
            </a:pPr>
            <a:r>
              <a:rPr sz="5500" spc="450" dirty="0">
                <a:solidFill>
                  <a:srgbClr val="2B331F"/>
                </a:solidFill>
                <a:latin typeface="Tahoma"/>
                <a:cs typeface="Tahoma"/>
              </a:rPr>
              <a:t>Trouble </a:t>
            </a:r>
            <a:r>
              <a:rPr sz="5500" spc="455" dirty="0">
                <a:solidFill>
                  <a:srgbClr val="2B331F"/>
                </a:solidFill>
                <a:latin typeface="Tahoma"/>
                <a:cs typeface="Tahoma"/>
              </a:rPr>
              <a:t> </a:t>
            </a:r>
            <a:r>
              <a:rPr sz="5500" spc="400" dirty="0">
                <a:solidFill>
                  <a:srgbClr val="2B331F"/>
                </a:solidFill>
                <a:latin typeface="Tahoma"/>
                <a:cs typeface="Tahoma"/>
              </a:rPr>
              <a:t>continues: </a:t>
            </a:r>
            <a:r>
              <a:rPr sz="5500" spc="405" dirty="0">
                <a:solidFill>
                  <a:srgbClr val="2B331F"/>
                </a:solidFill>
                <a:latin typeface="Tahoma"/>
                <a:cs typeface="Tahoma"/>
              </a:rPr>
              <a:t> </a:t>
            </a:r>
            <a:r>
              <a:rPr sz="5500" spc="520" dirty="0">
                <a:solidFill>
                  <a:srgbClr val="2B331F"/>
                </a:solidFill>
                <a:latin typeface="Tahoma"/>
                <a:cs typeface="Tahoma"/>
              </a:rPr>
              <a:t>data </a:t>
            </a:r>
            <a:r>
              <a:rPr sz="5500" spc="270" dirty="0">
                <a:solidFill>
                  <a:srgbClr val="2B331F"/>
                </a:solidFill>
                <a:latin typeface="Tahoma"/>
                <a:cs typeface="Tahoma"/>
              </a:rPr>
              <a:t>is </a:t>
            </a:r>
            <a:r>
              <a:rPr sz="5500" spc="545" dirty="0">
                <a:solidFill>
                  <a:srgbClr val="2B331F"/>
                </a:solidFill>
                <a:latin typeface="Tahoma"/>
                <a:cs typeface="Tahoma"/>
              </a:rPr>
              <a:t>not </a:t>
            </a:r>
            <a:r>
              <a:rPr sz="5500" spc="550" dirty="0">
                <a:solidFill>
                  <a:srgbClr val="2B331F"/>
                </a:solidFill>
                <a:latin typeface="Tahoma"/>
                <a:cs typeface="Tahoma"/>
              </a:rPr>
              <a:t> </a:t>
            </a:r>
            <a:r>
              <a:rPr sz="5500" spc="805" dirty="0">
                <a:solidFill>
                  <a:srgbClr val="2B331F"/>
                </a:solidFill>
                <a:latin typeface="Tahoma"/>
                <a:cs typeface="Tahoma"/>
              </a:rPr>
              <a:t>p</a:t>
            </a:r>
            <a:r>
              <a:rPr sz="5500" spc="290" dirty="0">
                <a:solidFill>
                  <a:srgbClr val="2B331F"/>
                </a:solidFill>
                <a:latin typeface="Tahoma"/>
                <a:cs typeface="Tahoma"/>
              </a:rPr>
              <a:t>r</a:t>
            </a:r>
            <a:r>
              <a:rPr sz="5500" spc="555" dirty="0">
                <a:solidFill>
                  <a:srgbClr val="2B331F"/>
                </a:solidFill>
                <a:latin typeface="Tahoma"/>
                <a:cs typeface="Tahoma"/>
              </a:rPr>
              <a:t>o</a:t>
            </a:r>
            <a:r>
              <a:rPr sz="5500" spc="805" dirty="0">
                <a:solidFill>
                  <a:srgbClr val="2B331F"/>
                </a:solidFill>
                <a:latin typeface="Tahoma"/>
                <a:cs typeface="Tahoma"/>
              </a:rPr>
              <a:t>p</a:t>
            </a:r>
            <a:r>
              <a:rPr sz="5500" spc="555" dirty="0">
                <a:solidFill>
                  <a:srgbClr val="2B331F"/>
                </a:solidFill>
                <a:latin typeface="Tahoma"/>
                <a:cs typeface="Tahoma"/>
              </a:rPr>
              <a:t>o</a:t>
            </a:r>
            <a:r>
              <a:rPr sz="5500" spc="290" dirty="0">
                <a:solidFill>
                  <a:srgbClr val="2B331F"/>
                </a:solidFill>
                <a:latin typeface="Tahoma"/>
                <a:cs typeface="Tahoma"/>
              </a:rPr>
              <a:t>r</a:t>
            </a:r>
            <a:r>
              <a:rPr sz="5500" spc="500" dirty="0">
                <a:solidFill>
                  <a:srgbClr val="2B331F"/>
                </a:solidFill>
                <a:latin typeface="Tahoma"/>
                <a:cs typeface="Tahoma"/>
              </a:rPr>
              <a:t>t</a:t>
            </a:r>
            <a:r>
              <a:rPr sz="5500" spc="415" dirty="0">
                <a:solidFill>
                  <a:srgbClr val="2B331F"/>
                </a:solidFill>
                <a:latin typeface="Tahoma"/>
                <a:cs typeface="Tahoma"/>
              </a:rPr>
              <a:t>i</a:t>
            </a:r>
            <a:r>
              <a:rPr sz="5500" spc="555" dirty="0">
                <a:solidFill>
                  <a:srgbClr val="2B331F"/>
                </a:solidFill>
                <a:latin typeface="Tahoma"/>
                <a:cs typeface="Tahoma"/>
              </a:rPr>
              <a:t>o</a:t>
            </a:r>
            <a:r>
              <a:rPr sz="5500" spc="680" dirty="0">
                <a:solidFill>
                  <a:srgbClr val="2B331F"/>
                </a:solidFill>
                <a:latin typeface="Tahoma"/>
                <a:cs typeface="Tahoma"/>
              </a:rPr>
              <a:t>n</a:t>
            </a:r>
            <a:r>
              <a:rPr sz="5500" spc="440" dirty="0">
                <a:solidFill>
                  <a:srgbClr val="2B331F"/>
                </a:solidFill>
                <a:latin typeface="Tahoma"/>
                <a:cs typeface="Tahoma"/>
              </a:rPr>
              <a:t>a</a:t>
            </a:r>
            <a:r>
              <a:rPr sz="5500" spc="365" dirty="0">
                <a:solidFill>
                  <a:srgbClr val="2B331F"/>
                </a:solidFill>
                <a:latin typeface="Tahoma"/>
                <a:cs typeface="Tahoma"/>
              </a:rPr>
              <a:t>l</a:t>
            </a:r>
            <a:endParaRPr sz="55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0"/>
            <a:ext cx="104775" cy="9260840"/>
          </a:xfrm>
          <a:custGeom>
            <a:avLst/>
            <a:gdLst/>
            <a:ahLst/>
            <a:cxnLst/>
            <a:rect l="l" t="t" r="r" b="b"/>
            <a:pathLst>
              <a:path w="104775" h="9260840">
                <a:moveTo>
                  <a:pt x="0" y="9260503"/>
                </a:moveTo>
                <a:lnTo>
                  <a:pt x="0" y="0"/>
                </a:lnTo>
                <a:lnTo>
                  <a:pt x="104774" y="0"/>
                </a:lnTo>
                <a:lnTo>
                  <a:pt x="104774" y="9260503"/>
                </a:lnTo>
                <a:lnTo>
                  <a:pt x="0" y="9260503"/>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7962645" y="1967525"/>
            <a:ext cx="9296399" cy="7258049"/>
          </a:xfrm>
          <a:prstGeom prst="rect">
            <a:avLst/>
          </a:prstGeom>
        </p:spPr>
      </p:pic>
      <p:sp>
        <p:nvSpPr>
          <p:cNvPr id="4" name="object 4"/>
          <p:cNvSpPr txBox="1">
            <a:spLocks noGrp="1"/>
          </p:cNvSpPr>
          <p:nvPr>
            <p:ph type="title"/>
          </p:nvPr>
        </p:nvSpPr>
        <p:spPr>
          <a:xfrm>
            <a:off x="1514996" y="7343666"/>
            <a:ext cx="4712970" cy="1892300"/>
          </a:xfrm>
          <a:prstGeom prst="rect">
            <a:avLst/>
          </a:prstGeom>
        </p:spPr>
        <p:txBody>
          <a:bodyPr vert="horz" wrap="square" lIns="0" tIns="12065" rIns="0" bIns="0" rtlCol="0">
            <a:spAutoFit/>
          </a:bodyPr>
          <a:lstStyle/>
          <a:p>
            <a:pPr marL="12700" marR="5080">
              <a:lnSpc>
                <a:spcPct val="111400"/>
              </a:lnSpc>
              <a:spcBef>
                <a:spcPts val="95"/>
              </a:spcBef>
            </a:pPr>
            <a:r>
              <a:rPr sz="5500" spc="635" dirty="0">
                <a:latin typeface="Tahoma"/>
                <a:cs typeface="Tahoma"/>
              </a:rPr>
              <a:t>C</a:t>
            </a:r>
            <a:r>
              <a:rPr sz="5500" spc="555" dirty="0">
                <a:latin typeface="Tahoma"/>
                <a:cs typeface="Tahoma"/>
              </a:rPr>
              <a:t>o</a:t>
            </a:r>
            <a:r>
              <a:rPr sz="5500" spc="290" dirty="0">
                <a:latin typeface="Tahoma"/>
                <a:cs typeface="Tahoma"/>
              </a:rPr>
              <a:t>rr</a:t>
            </a:r>
            <a:r>
              <a:rPr sz="5500" spc="440" dirty="0">
                <a:latin typeface="Tahoma"/>
                <a:cs typeface="Tahoma"/>
              </a:rPr>
              <a:t>e</a:t>
            </a:r>
            <a:r>
              <a:rPr sz="5500" spc="475" dirty="0">
                <a:latin typeface="Tahoma"/>
                <a:cs typeface="Tahoma"/>
              </a:rPr>
              <a:t>l</a:t>
            </a:r>
            <a:r>
              <a:rPr sz="5500" spc="440" dirty="0">
                <a:latin typeface="Tahoma"/>
                <a:cs typeface="Tahoma"/>
              </a:rPr>
              <a:t>a</a:t>
            </a:r>
            <a:r>
              <a:rPr sz="5500" spc="500" dirty="0">
                <a:latin typeface="Tahoma"/>
                <a:cs typeface="Tahoma"/>
              </a:rPr>
              <a:t>t</a:t>
            </a:r>
            <a:r>
              <a:rPr sz="5500" spc="415" dirty="0">
                <a:latin typeface="Tahoma"/>
                <a:cs typeface="Tahoma"/>
              </a:rPr>
              <a:t>i</a:t>
            </a:r>
            <a:r>
              <a:rPr sz="5500" spc="555" dirty="0">
                <a:latin typeface="Tahoma"/>
                <a:cs typeface="Tahoma"/>
              </a:rPr>
              <a:t>o</a:t>
            </a:r>
            <a:r>
              <a:rPr sz="5500" spc="680" dirty="0">
                <a:latin typeface="Tahoma"/>
                <a:cs typeface="Tahoma"/>
              </a:rPr>
              <a:t>n</a:t>
            </a:r>
            <a:r>
              <a:rPr sz="5500" spc="235" dirty="0">
                <a:latin typeface="Tahoma"/>
                <a:cs typeface="Tahoma"/>
              </a:rPr>
              <a:t>s</a:t>
            </a:r>
            <a:r>
              <a:rPr sz="5500" spc="-135" dirty="0">
                <a:latin typeface="Tahoma"/>
                <a:cs typeface="Tahoma"/>
              </a:rPr>
              <a:t>?  </a:t>
            </a:r>
            <a:r>
              <a:rPr sz="5500" spc="590" dirty="0">
                <a:latin typeface="Tahoma"/>
                <a:cs typeface="Tahoma"/>
              </a:rPr>
              <a:t>Good</a:t>
            </a:r>
            <a:r>
              <a:rPr sz="5500" spc="-95" dirty="0">
                <a:latin typeface="Tahoma"/>
                <a:cs typeface="Tahoma"/>
              </a:rPr>
              <a:t> </a:t>
            </a:r>
            <a:r>
              <a:rPr sz="5500" spc="575" dirty="0">
                <a:latin typeface="Tahoma"/>
                <a:cs typeface="Tahoma"/>
              </a:rPr>
              <a:t>luck</a:t>
            </a:r>
            <a:endParaRPr sz="55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56"/>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0" y="1"/>
            <a:ext cx="6360996" cy="10286998"/>
          </a:xfrm>
          <a:prstGeom prst="rect">
            <a:avLst/>
          </a:prstGeom>
        </p:spPr>
      </p:pic>
      <p:sp>
        <p:nvSpPr>
          <p:cNvPr id="4" name="object 4"/>
          <p:cNvSpPr txBox="1">
            <a:spLocks noGrp="1"/>
          </p:cNvSpPr>
          <p:nvPr>
            <p:ph type="title"/>
          </p:nvPr>
        </p:nvSpPr>
        <p:spPr>
          <a:xfrm>
            <a:off x="870273" y="495300"/>
            <a:ext cx="12115800" cy="6365204"/>
          </a:xfrm>
          <a:prstGeom prst="rect">
            <a:avLst/>
          </a:prstGeom>
        </p:spPr>
        <p:txBody>
          <a:bodyPr vert="horz" wrap="square" lIns="0" tIns="182245" rIns="0" bIns="0" rtlCol="0">
            <a:spAutoFit/>
          </a:bodyPr>
          <a:lstStyle/>
          <a:p>
            <a:pPr marL="12700" marR="5080">
              <a:lnSpc>
                <a:spcPts val="12080"/>
              </a:lnSpc>
              <a:spcBef>
                <a:spcPts val="1435"/>
              </a:spcBef>
            </a:pPr>
            <a:r>
              <a:rPr sz="8000" dirty="0">
                <a:solidFill>
                  <a:srgbClr val="FFFFFF"/>
                </a:solidFill>
              </a:rPr>
              <a:t>IS THEIR ANY VARIABLE  THAT COULD HELP US</a:t>
            </a:r>
            <a:r>
              <a:rPr lang="en-US" sz="8000" dirty="0">
                <a:solidFill>
                  <a:srgbClr val="FFFFFF"/>
                </a:solidFill>
              </a:rPr>
              <a:t> PREDICT?</a:t>
            </a:r>
            <a:endParaRPr sz="11000" dirty="0"/>
          </a:p>
          <a:p>
            <a:pPr marL="12700">
              <a:lnSpc>
                <a:spcPts val="11855"/>
              </a:lnSpc>
            </a:pPr>
            <a:endParaRPr sz="11000" dirty="0"/>
          </a:p>
        </p:txBody>
      </p:sp>
      <p:grpSp>
        <p:nvGrpSpPr>
          <p:cNvPr id="5" name="object 5"/>
          <p:cNvGrpSpPr/>
          <p:nvPr/>
        </p:nvGrpSpPr>
        <p:grpSpPr>
          <a:xfrm>
            <a:off x="1028700" y="3542661"/>
            <a:ext cx="15747365" cy="4276725"/>
            <a:chOff x="1028700" y="3542661"/>
            <a:chExt cx="15747365" cy="4276725"/>
          </a:xfrm>
        </p:grpSpPr>
        <p:sp>
          <p:nvSpPr>
            <p:cNvPr id="6" name="object 6"/>
            <p:cNvSpPr/>
            <p:nvPr/>
          </p:nvSpPr>
          <p:spPr>
            <a:xfrm>
              <a:off x="1028700" y="5395250"/>
              <a:ext cx="15373350" cy="104775"/>
            </a:xfrm>
            <a:custGeom>
              <a:avLst/>
              <a:gdLst/>
              <a:ahLst/>
              <a:cxnLst/>
              <a:rect l="l" t="t" r="r" b="b"/>
              <a:pathLst>
                <a:path w="15373350" h="104775">
                  <a:moveTo>
                    <a:pt x="15373348" y="104774"/>
                  </a:moveTo>
                  <a:lnTo>
                    <a:pt x="0" y="104774"/>
                  </a:lnTo>
                  <a:lnTo>
                    <a:pt x="0" y="0"/>
                  </a:lnTo>
                  <a:lnTo>
                    <a:pt x="15373348" y="0"/>
                  </a:lnTo>
                  <a:lnTo>
                    <a:pt x="15373348" y="104774"/>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317730" y="3542661"/>
              <a:ext cx="9458324" cy="4276724"/>
            </a:xfrm>
            <a:prstGeom prst="rect">
              <a:avLst/>
            </a:prstGeom>
          </p:spPr>
        </p:pic>
      </p:grpSp>
      <p:sp>
        <p:nvSpPr>
          <p:cNvPr id="8" name="object 8"/>
          <p:cNvSpPr txBox="1"/>
          <p:nvPr/>
        </p:nvSpPr>
        <p:spPr>
          <a:xfrm>
            <a:off x="9585445" y="8102600"/>
            <a:ext cx="7686675" cy="1168400"/>
          </a:xfrm>
          <a:prstGeom prst="rect">
            <a:avLst/>
          </a:prstGeom>
        </p:spPr>
        <p:txBody>
          <a:bodyPr vert="horz" wrap="square" lIns="0" tIns="127000" rIns="0" bIns="0" rtlCol="0">
            <a:spAutoFit/>
          </a:bodyPr>
          <a:lstStyle/>
          <a:p>
            <a:pPr marR="5080" algn="r">
              <a:lnSpc>
                <a:spcPct val="100000"/>
              </a:lnSpc>
              <a:spcBef>
                <a:spcPts val="1000"/>
              </a:spcBef>
            </a:pPr>
            <a:r>
              <a:rPr sz="3000" spc="250" dirty="0">
                <a:solidFill>
                  <a:srgbClr val="2B331F"/>
                </a:solidFill>
                <a:latin typeface="Tahoma"/>
                <a:cs typeface="Tahoma"/>
              </a:rPr>
              <a:t>newbalanceDest</a:t>
            </a:r>
            <a:r>
              <a:rPr sz="3000" spc="-65" dirty="0">
                <a:solidFill>
                  <a:srgbClr val="2B331F"/>
                </a:solidFill>
                <a:latin typeface="Tahoma"/>
                <a:cs typeface="Tahoma"/>
              </a:rPr>
              <a:t> </a:t>
            </a:r>
            <a:r>
              <a:rPr sz="3000" spc="285" dirty="0">
                <a:solidFill>
                  <a:srgbClr val="2B331F"/>
                </a:solidFill>
                <a:latin typeface="Tahoma"/>
                <a:cs typeface="Tahoma"/>
              </a:rPr>
              <a:t>seemed</a:t>
            </a:r>
            <a:r>
              <a:rPr sz="3000" spc="-65" dirty="0">
                <a:solidFill>
                  <a:srgbClr val="2B331F"/>
                </a:solidFill>
                <a:latin typeface="Tahoma"/>
                <a:cs typeface="Tahoma"/>
              </a:rPr>
              <a:t> </a:t>
            </a:r>
            <a:r>
              <a:rPr sz="3000" spc="210" dirty="0">
                <a:solidFill>
                  <a:srgbClr val="2B331F"/>
                </a:solidFill>
                <a:latin typeface="Tahoma"/>
                <a:cs typeface="Tahoma"/>
              </a:rPr>
              <a:t>to</a:t>
            </a:r>
            <a:r>
              <a:rPr sz="3000" spc="-60" dirty="0">
                <a:solidFill>
                  <a:srgbClr val="2B331F"/>
                </a:solidFill>
                <a:latin typeface="Tahoma"/>
                <a:cs typeface="Tahoma"/>
              </a:rPr>
              <a:t> </a:t>
            </a:r>
            <a:r>
              <a:rPr sz="3000" spc="290" dirty="0">
                <a:solidFill>
                  <a:srgbClr val="2B331F"/>
                </a:solidFill>
                <a:latin typeface="Tahoma"/>
                <a:cs typeface="Tahoma"/>
              </a:rPr>
              <a:t>be</a:t>
            </a:r>
            <a:r>
              <a:rPr sz="3000" spc="-65" dirty="0">
                <a:solidFill>
                  <a:srgbClr val="2B331F"/>
                </a:solidFill>
                <a:latin typeface="Tahoma"/>
                <a:cs typeface="Tahoma"/>
              </a:rPr>
              <a:t> </a:t>
            </a:r>
            <a:r>
              <a:rPr sz="3000" spc="165" dirty="0">
                <a:solidFill>
                  <a:srgbClr val="2B331F"/>
                </a:solidFill>
                <a:latin typeface="Tahoma"/>
                <a:cs typeface="Tahoma"/>
              </a:rPr>
              <a:t>always</a:t>
            </a:r>
            <a:r>
              <a:rPr sz="3000" spc="-65" dirty="0">
                <a:solidFill>
                  <a:srgbClr val="2B331F"/>
                </a:solidFill>
                <a:latin typeface="Tahoma"/>
                <a:cs typeface="Tahoma"/>
              </a:rPr>
              <a:t> </a:t>
            </a:r>
            <a:r>
              <a:rPr sz="3000" spc="409" dirty="0">
                <a:solidFill>
                  <a:srgbClr val="2B331F"/>
                </a:solidFill>
                <a:latin typeface="Tahoma"/>
                <a:cs typeface="Tahoma"/>
              </a:rPr>
              <a:t>0</a:t>
            </a:r>
            <a:endParaRPr sz="3000">
              <a:latin typeface="Tahoma"/>
              <a:cs typeface="Tahoma"/>
            </a:endParaRPr>
          </a:p>
          <a:p>
            <a:pPr marR="5080" algn="r">
              <a:lnSpc>
                <a:spcPct val="100000"/>
              </a:lnSpc>
              <a:spcBef>
                <a:spcPts val="900"/>
              </a:spcBef>
            </a:pPr>
            <a:r>
              <a:rPr sz="3000" spc="275" dirty="0">
                <a:solidFill>
                  <a:srgbClr val="2B331F"/>
                </a:solidFill>
                <a:latin typeface="Tahoma"/>
                <a:cs typeface="Tahoma"/>
              </a:rPr>
              <a:t>on</a:t>
            </a:r>
            <a:r>
              <a:rPr sz="3000" spc="-110" dirty="0">
                <a:solidFill>
                  <a:srgbClr val="2B331F"/>
                </a:solidFill>
                <a:latin typeface="Tahoma"/>
                <a:cs typeface="Tahoma"/>
              </a:rPr>
              <a:t> </a:t>
            </a:r>
            <a:r>
              <a:rPr sz="3000" spc="195" dirty="0">
                <a:solidFill>
                  <a:srgbClr val="2B331F"/>
                </a:solidFill>
                <a:latin typeface="Tahoma"/>
                <a:cs typeface="Tahoma"/>
              </a:rPr>
              <a:t>fraud</a:t>
            </a:r>
            <a:r>
              <a:rPr sz="3000" spc="-110" dirty="0">
                <a:solidFill>
                  <a:srgbClr val="2B331F"/>
                </a:solidFill>
                <a:latin typeface="Tahoma"/>
                <a:cs typeface="Tahoma"/>
              </a:rPr>
              <a:t> </a:t>
            </a:r>
            <a:r>
              <a:rPr sz="3000" spc="190" dirty="0">
                <a:solidFill>
                  <a:srgbClr val="2B331F"/>
                </a:solidFill>
                <a:latin typeface="Tahoma"/>
                <a:cs typeface="Tahoma"/>
              </a:rPr>
              <a:t>transactions</a:t>
            </a:r>
            <a:endParaRPr sz="30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372000" y="0"/>
            <a:ext cx="916305" cy="10287000"/>
          </a:xfrm>
          <a:custGeom>
            <a:avLst/>
            <a:gdLst/>
            <a:ahLst/>
            <a:cxnLst/>
            <a:rect l="l" t="t" r="r" b="b"/>
            <a:pathLst>
              <a:path w="916305" h="10287000">
                <a:moveTo>
                  <a:pt x="0" y="10286999"/>
                </a:moveTo>
                <a:lnTo>
                  <a:pt x="915997" y="10286999"/>
                </a:lnTo>
                <a:lnTo>
                  <a:pt x="915997" y="0"/>
                </a:lnTo>
                <a:lnTo>
                  <a:pt x="0" y="0"/>
                </a:lnTo>
                <a:lnTo>
                  <a:pt x="0" y="10286999"/>
                </a:lnTo>
                <a:close/>
              </a:path>
            </a:pathLst>
          </a:custGeom>
          <a:solidFill>
            <a:srgbClr val="59CC81"/>
          </a:solidFill>
        </p:spPr>
        <p:txBody>
          <a:bodyPr wrap="square" lIns="0" tIns="0" rIns="0" bIns="0" rtlCol="0"/>
          <a:lstStyle/>
          <a:p>
            <a:endParaRPr/>
          </a:p>
        </p:txBody>
      </p:sp>
      <p:sp>
        <p:nvSpPr>
          <p:cNvPr id="3" name="object 3"/>
          <p:cNvSpPr/>
          <p:nvPr/>
        </p:nvSpPr>
        <p:spPr>
          <a:xfrm>
            <a:off x="0" y="0"/>
            <a:ext cx="10866755" cy="10287000"/>
          </a:xfrm>
          <a:custGeom>
            <a:avLst/>
            <a:gdLst/>
            <a:ahLst/>
            <a:cxnLst/>
            <a:rect l="l" t="t" r="r" b="b"/>
            <a:pathLst>
              <a:path w="10866755" h="10287000">
                <a:moveTo>
                  <a:pt x="0" y="10286999"/>
                </a:moveTo>
                <a:lnTo>
                  <a:pt x="10866426" y="10286999"/>
                </a:lnTo>
                <a:lnTo>
                  <a:pt x="10866426" y="0"/>
                </a:lnTo>
                <a:lnTo>
                  <a:pt x="0" y="0"/>
                </a:lnTo>
                <a:lnTo>
                  <a:pt x="0" y="10286999"/>
                </a:lnTo>
                <a:close/>
              </a:path>
            </a:pathLst>
          </a:custGeom>
          <a:solidFill>
            <a:srgbClr val="59CC81"/>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0" y="0"/>
            <a:ext cx="2742801" cy="10286999"/>
          </a:xfrm>
          <a:prstGeom prst="rect">
            <a:avLst/>
          </a:prstGeom>
        </p:spPr>
      </p:pic>
      <p:sp>
        <p:nvSpPr>
          <p:cNvPr id="5" name="object 5"/>
          <p:cNvSpPr/>
          <p:nvPr/>
        </p:nvSpPr>
        <p:spPr>
          <a:xfrm>
            <a:off x="10866426" y="0"/>
            <a:ext cx="6505575" cy="10287000"/>
          </a:xfrm>
          <a:custGeom>
            <a:avLst/>
            <a:gdLst/>
            <a:ahLst/>
            <a:cxnLst/>
            <a:rect l="l" t="t" r="r" b="b"/>
            <a:pathLst>
              <a:path w="6505575" h="10287000">
                <a:moveTo>
                  <a:pt x="6505573" y="10286999"/>
                </a:moveTo>
                <a:lnTo>
                  <a:pt x="0" y="10286999"/>
                </a:lnTo>
                <a:lnTo>
                  <a:pt x="0" y="0"/>
                </a:lnTo>
                <a:lnTo>
                  <a:pt x="6505573" y="0"/>
                </a:lnTo>
                <a:lnTo>
                  <a:pt x="6505573" y="10286999"/>
                </a:lnTo>
                <a:close/>
              </a:path>
            </a:pathLst>
          </a:custGeom>
          <a:solidFill>
            <a:srgbClr val="FFFFFF"/>
          </a:solidFill>
        </p:spPr>
        <p:txBody>
          <a:bodyPr wrap="square" lIns="0" tIns="0" rIns="0" bIns="0" rtlCol="0"/>
          <a:lstStyle/>
          <a:p>
            <a:endParaRPr/>
          </a:p>
        </p:txBody>
      </p:sp>
      <p:sp>
        <p:nvSpPr>
          <p:cNvPr id="6" name="object 6"/>
          <p:cNvSpPr txBox="1"/>
          <p:nvPr/>
        </p:nvSpPr>
        <p:spPr>
          <a:xfrm>
            <a:off x="11551414" y="2719876"/>
            <a:ext cx="5136515" cy="4857750"/>
          </a:xfrm>
          <a:prstGeom prst="rect">
            <a:avLst/>
          </a:prstGeom>
        </p:spPr>
        <p:txBody>
          <a:bodyPr vert="horz" wrap="square" lIns="0" tIns="0" rIns="0" bIns="0" rtlCol="0">
            <a:spAutoFit/>
          </a:bodyPr>
          <a:lstStyle/>
          <a:p>
            <a:pPr algn="ctr">
              <a:lnSpc>
                <a:spcPts val="1770"/>
              </a:lnSpc>
              <a:tabLst>
                <a:tab pos="2825115" algn="l"/>
              </a:tabLst>
            </a:pPr>
            <a:r>
              <a:rPr sz="1600" spc="-5" dirty="0">
                <a:solidFill>
                  <a:srgbClr val="2B331F"/>
                </a:solidFill>
                <a:latin typeface="Arial MT"/>
                <a:cs typeface="Arial MT"/>
              </a:rPr>
              <a:t>Item </a:t>
            </a:r>
            <a:r>
              <a:rPr sz="1600" dirty="0">
                <a:solidFill>
                  <a:srgbClr val="2B331F"/>
                </a:solidFill>
                <a:latin typeface="Arial MT"/>
                <a:cs typeface="Arial MT"/>
              </a:rPr>
              <a:t>5	</a:t>
            </a:r>
            <a:r>
              <a:rPr sz="1600" spc="-5" dirty="0">
                <a:solidFill>
                  <a:srgbClr val="2B331F"/>
                </a:solidFill>
                <a:latin typeface="Arial MT"/>
                <a:cs typeface="Arial MT"/>
              </a:rPr>
              <a:t>Item</a:t>
            </a:r>
            <a:r>
              <a:rPr sz="1600" spc="-50" dirty="0">
                <a:solidFill>
                  <a:srgbClr val="2B331F"/>
                </a:solidFill>
                <a:latin typeface="Arial MT"/>
                <a:cs typeface="Arial MT"/>
              </a:rPr>
              <a:t> </a:t>
            </a:r>
            <a:r>
              <a:rPr sz="1600" dirty="0">
                <a:solidFill>
                  <a:srgbClr val="2B331F"/>
                </a:solidFill>
                <a:latin typeface="Arial MT"/>
                <a:cs typeface="Arial MT"/>
              </a:rPr>
              <a:t>1</a:t>
            </a:r>
            <a:endParaRPr sz="1600">
              <a:latin typeface="Arial MT"/>
              <a:cs typeface="Arial MT"/>
            </a:endParaRPr>
          </a:p>
          <a:p>
            <a:pPr algn="ctr">
              <a:lnSpc>
                <a:spcPct val="100000"/>
              </a:lnSpc>
              <a:spcBef>
                <a:spcPts val="305"/>
              </a:spcBef>
              <a:tabLst>
                <a:tab pos="2825115" algn="l"/>
              </a:tabLst>
            </a:pPr>
            <a:r>
              <a:rPr sz="1600" spc="-5" dirty="0">
                <a:solidFill>
                  <a:srgbClr val="2B331F"/>
                </a:solidFill>
                <a:latin typeface="Arial MT"/>
                <a:cs typeface="Arial MT"/>
              </a:rPr>
              <a:t>20%	20%</a:t>
            </a:r>
            <a:endParaRPr sz="16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spcBef>
                <a:spcPts val="50"/>
              </a:spcBef>
            </a:pPr>
            <a:endParaRPr sz="2150">
              <a:latin typeface="Arial MT"/>
              <a:cs typeface="Arial MT"/>
            </a:endParaRPr>
          </a:p>
          <a:p>
            <a:pPr algn="ctr">
              <a:lnSpc>
                <a:spcPct val="100000"/>
              </a:lnSpc>
              <a:tabLst>
                <a:tab pos="4570730" algn="l"/>
              </a:tabLst>
            </a:pPr>
            <a:r>
              <a:rPr sz="1600" spc="-5" dirty="0">
                <a:solidFill>
                  <a:srgbClr val="2B331F"/>
                </a:solidFill>
                <a:latin typeface="Arial MT"/>
                <a:cs typeface="Arial MT"/>
              </a:rPr>
              <a:t>Item </a:t>
            </a:r>
            <a:r>
              <a:rPr sz="1600" dirty="0">
                <a:solidFill>
                  <a:srgbClr val="2B331F"/>
                </a:solidFill>
                <a:latin typeface="Arial MT"/>
                <a:cs typeface="Arial MT"/>
              </a:rPr>
              <a:t>4	</a:t>
            </a:r>
            <a:r>
              <a:rPr sz="1600" spc="-5" dirty="0">
                <a:solidFill>
                  <a:srgbClr val="2B331F"/>
                </a:solidFill>
                <a:latin typeface="Arial MT"/>
                <a:cs typeface="Arial MT"/>
              </a:rPr>
              <a:t>Item</a:t>
            </a:r>
            <a:r>
              <a:rPr sz="1600" spc="-70" dirty="0">
                <a:solidFill>
                  <a:srgbClr val="2B331F"/>
                </a:solidFill>
                <a:latin typeface="Arial MT"/>
                <a:cs typeface="Arial MT"/>
              </a:rPr>
              <a:t> </a:t>
            </a:r>
            <a:r>
              <a:rPr sz="1600" dirty="0">
                <a:solidFill>
                  <a:srgbClr val="2B331F"/>
                </a:solidFill>
                <a:latin typeface="Arial MT"/>
                <a:cs typeface="Arial MT"/>
              </a:rPr>
              <a:t>2</a:t>
            </a:r>
            <a:endParaRPr sz="1600">
              <a:latin typeface="Arial MT"/>
              <a:cs typeface="Arial MT"/>
            </a:endParaRPr>
          </a:p>
          <a:p>
            <a:pPr algn="ctr">
              <a:lnSpc>
                <a:spcPct val="100000"/>
              </a:lnSpc>
              <a:spcBef>
                <a:spcPts val="310"/>
              </a:spcBef>
              <a:tabLst>
                <a:tab pos="4570730" algn="l"/>
              </a:tabLst>
            </a:pPr>
            <a:r>
              <a:rPr sz="1600" spc="-5" dirty="0">
                <a:solidFill>
                  <a:srgbClr val="2B331F"/>
                </a:solidFill>
                <a:latin typeface="Arial MT"/>
                <a:cs typeface="Arial MT"/>
              </a:rPr>
              <a:t>20%	20%</a:t>
            </a:r>
            <a:endParaRPr sz="16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pPr>
            <a:endParaRPr sz="1800">
              <a:latin typeface="Arial MT"/>
              <a:cs typeface="Arial MT"/>
            </a:endParaRPr>
          </a:p>
          <a:p>
            <a:pPr>
              <a:lnSpc>
                <a:spcPct val="100000"/>
              </a:lnSpc>
              <a:spcBef>
                <a:spcPts val="15"/>
              </a:spcBef>
            </a:pPr>
            <a:endParaRPr sz="2350">
              <a:latin typeface="Arial MT"/>
              <a:cs typeface="Arial MT"/>
            </a:endParaRPr>
          </a:p>
          <a:p>
            <a:pPr algn="ctr">
              <a:lnSpc>
                <a:spcPct val="100000"/>
              </a:lnSpc>
            </a:pPr>
            <a:r>
              <a:rPr sz="1600" spc="-5" dirty="0">
                <a:solidFill>
                  <a:srgbClr val="2B331F"/>
                </a:solidFill>
                <a:latin typeface="Arial MT"/>
                <a:cs typeface="Arial MT"/>
              </a:rPr>
              <a:t>Item</a:t>
            </a:r>
            <a:r>
              <a:rPr sz="1600" spc="-50" dirty="0">
                <a:solidFill>
                  <a:srgbClr val="2B331F"/>
                </a:solidFill>
                <a:latin typeface="Arial MT"/>
                <a:cs typeface="Arial MT"/>
              </a:rPr>
              <a:t> </a:t>
            </a:r>
            <a:r>
              <a:rPr sz="1600" dirty="0">
                <a:solidFill>
                  <a:srgbClr val="2B331F"/>
                </a:solidFill>
                <a:latin typeface="Arial MT"/>
                <a:cs typeface="Arial MT"/>
              </a:rPr>
              <a:t>3</a:t>
            </a:r>
            <a:endParaRPr sz="1600">
              <a:latin typeface="Arial MT"/>
              <a:cs typeface="Arial MT"/>
            </a:endParaRPr>
          </a:p>
          <a:p>
            <a:pPr algn="ctr">
              <a:lnSpc>
                <a:spcPct val="100000"/>
              </a:lnSpc>
              <a:spcBef>
                <a:spcPts val="309"/>
              </a:spcBef>
            </a:pPr>
            <a:r>
              <a:rPr sz="1600" spc="-5" dirty="0">
                <a:solidFill>
                  <a:srgbClr val="2B331F"/>
                </a:solidFill>
                <a:latin typeface="Arial MT"/>
                <a:cs typeface="Arial MT"/>
              </a:rPr>
              <a:t>20%</a:t>
            </a:r>
            <a:endParaRPr sz="1600">
              <a:latin typeface="Arial MT"/>
              <a:cs typeface="Arial MT"/>
            </a:endParaRPr>
          </a:p>
        </p:txBody>
      </p:sp>
      <p:grpSp>
        <p:nvGrpSpPr>
          <p:cNvPr id="7" name="object 7"/>
          <p:cNvGrpSpPr/>
          <p:nvPr/>
        </p:nvGrpSpPr>
        <p:grpSpPr>
          <a:xfrm>
            <a:off x="10965375" y="2087117"/>
            <a:ext cx="6305550" cy="7391400"/>
            <a:chOff x="10965375" y="2087117"/>
            <a:chExt cx="6305550" cy="7391400"/>
          </a:xfrm>
        </p:grpSpPr>
        <p:sp>
          <p:nvSpPr>
            <p:cNvPr id="8" name="object 8"/>
            <p:cNvSpPr/>
            <p:nvPr/>
          </p:nvSpPr>
          <p:spPr>
            <a:xfrm>
              <a:off x="14119345" y="2944740"/>
              <a:ext cx="1908175" cy="1976755"/>
            </a:xfrm>
            <a:custGeom>
              <a:avLst/>
              <a:gdLst/>
              <a:ahLst/>
              <a:cxnLst/>
              <a:rect l="l" t="t" r="r" b="b"/>
              <a:pathLst>
                <a:path w="1908175" h="1976754">
                  <a:moveTo>
                    <a:pt x="0" y="1976605"/>
                  </a:moveTo>
                  <a:lnTo>
                    <a:pt x="0" y="0"/>
                  </a:lnTo>
                  <a:lnTo>
                    <a:pt x="145048" y="5288"/>
                  </a:lnTo>
                  <a:lnTo>
                    <a:pt x="334630" y="28397"/>
                  </a:lnTo>
                  <a:lnTo>
                    <a:pt x="518925" y="69149"/>
                  </a:lnTo>
                  <a:lnTo>
                    <a:pt x="696921" y="126770"/>
                  </a:lnTo>
                  <a:lnTo>
                    <a:pt x="867607" y="200486"/>
                  </a:lnTo>
                  <a:lnTo>
                    <a:pt x="1029973" y="289523"/>
                  </a:lnTo>
                  <a:lnTo>
                    <a:pt x="1183007" y="393107"/>
                  </a:lnTo>
                  <a:lnTo>
                    <a:pt x="1325699" y="510465"/>
                  </a:lnTo>
                  <a:lnTo>
                    <a:pt x="1457037" y="640822"/>
                  </a:lnTo>
                  <a:lnTo>
                    <a:pt x="1576011" y="783405"/>
                  </a:lnTo>
                  <a:lnTo>
                    <a:pt x="1681609" y="937440"/>
                  </a:lnTo>
                  <a:lnTo>
                    <a:pt x="1772821" y="1102153"/>
                  </a:lnTo>
                  <a:lnTo>
                    <a:pt x="1848635" y="1276770"/>
                  </a:lnTo>
                  <a:lnTo>
                    <a:pt x="1908041" y="1460518"/>
                  </a:lnTo>
                  <a:lnTo>
                    <a:pt x="0" y="1976605"/>
                  </a:lnTo>
                  <a:close/>
                </a:path>
              </a:pathLst>
            </a:custGeom>
            <a:solidFill>
              <a:srgbClr val="59CC81"/>
            </a:solidFill>
          </p:spPr>
          <p:txBody>
            <a:bodyPr wrap="square" lIns="0" tIns="0" rIns="0" bIns="0" rtlCol="0"/>
            <a:lstStyle/>
            <a:p>
              <a:endParaRPr/>
            </a:p>
          </p:txBody>
        </p:sp>
        <p:sp>
          <p:nvSpPr>
            <p:cNvPr id="9" name="object 9"/>
            <p:cNvSpPr/>
            <p:nvPr/>
          </p:nvSpPr>
          <p:spPr>
            <a:xfrm>
              <a:off x="14119345" y="4310541"/>
              <a:ext cx="1976755" cy="2266315"/>
            </a:xfrm>
            <a:custGeom>
              <a:avLst/>
              <a:gdLst/>
              <a:ahLst/>
              <a:cxnLst/>
              <a:rect l="l" t="t" r="r" b="b"/>
              <a:pathLst>
                <a:path w="1976755" h="2266315">
                  <a:moveTo>
                    <a:pt x="1080445" y="2265980"/>
                  </a:moveTo>
                  <a:lnTo>
                    <a:pt x="0" y="610804"/>
                  </a:lnTo>
                  <a:lnTo>
                    <a:pt x="1879864" y="0"/>
                  </a:lnTo>
                  <a:lnTo>
                    <a:pt x="1894316" y="46395"/>
                  </a:lnTo>
                  <a:lnTo>
                    <a:pt x="1907578" y="92929"/>
                  </a:lnTo>
                  <a:lnTo>
                    <a:pt x="1919656" y="139583"/>
                  </a:lnTo>
                  <a:lnTo>
                    <a:pt x="1930557" y="186339"/>
                  </a:lnTo>
                  <a:lnTo>
                    <a:pt x="1940287" y="233177"/>
                  </a:lnTo>
                  <a:lnTo>
                    <a:pt x="1948853" y="280080"/>
                  </a:lnTo>
                  <a:lnTo>
                    <a:pt x="1956262" y="327028"/>
                  </a:lnTo>
                  <a:lnTo>
                    <a:pt x="1962520" y="374002"/>
                  </a:lnTo>
                  <a:lnTo>
                    <a:pt x="1967633" y="420984"/>
                  </a:lnTo>
                  <a:lnTo>
                    <a:pt x="1971609" y="467954"/>
                  </a:lnTo>
                  <a:lnTo>
                    <a:pt x="1974455" y="514895"/>
                  </a:lnTo>
                  <a:lnTo>
                    <a:pt x="1976175" y="561788"/>
                  </a:lnTo>
                  <a:lnTo>
                    <a:pt x="1976605" y="595133"/>
                  </a:lnTo>
                  <a:lnTo>
                    <a:pt x="1976605" y="624579"/>
                  </a:lnTo>
                  <a:lnTo>
                    <a:pt x="1974657" y="701985"/>
                  </a:lnTo>
                  <a:lnTo>
                    <a:pt x="1971947" y="748496"/>
                  </a:lnTo>
                  <a:lnTo>
                    <a:pt x="1968145" y="794864"/>
                  </a:lnTo>
                  <a:lnTo>
                    <a:pt x="1963259" y="841070"/>
                  </a:lnTo>
                  <a:lnTo>
                    <a:pt x="1957294" y="887097"/>
                  </a:lnTo>
                  <a:lnTo>
                    <a:pt x="1950259" y="932925"/>
                  </a:lnTo>
                  <a:lnTo>
                    <a:pt x="1942158" y="978536"/>
                  </a:lnTo>
                  <a:lnTo>
                    <a:pt x="1932999" y="1023910"/>
                  </a:lnTo>
                  <a:lnTo>
                    <a:pt x="1922789" y="1069030"/>
                  </a:lnTo>
                  <a:lnTo>
                    <a:pt x="1911534" y="1113876"/>
                  </a:lnTo>
                  <a:lnTo>
                    <a:pt x="1899240" y="1158429"/>
                  </a:lnTo>
                  <a:lnTo>
                    <a:pt x="1885915" y="1202671"/>
                  </a:lnTo>
                  <a:lnTo>
                    <a:pt x="1871565" y="1246584"/>
                  </a:lnTo>
                  <a:lnTo>
                    <a:pt x="1856196" y="1290147"/>
                  </a:lnTo>
                  <a:lnTo>
                    <a:pt x="1839815" y="1333343"/>
                  </a:lnTo>
                  <a:lnTo>
                    <a:pt x="1822429" y="1376152"/>
                  </a:lnTo>
                  <a:lnTo>
                    <a:pt x="1804045" y="1418557"/>
                  </a:lnTo>
                  <a:lnTo>
                    <a:pt x="1784669" y="1460538"/>
                  </a:lnTo>
                  <a:lnTo>
                    <a:pt x="1764307" y="1502076"/>
                  </a:lnTo>
                  <a:lnTo>
                    <a:pt x="1742966" y="1543153"/>
                  </a:lnTo>
                  <a:lnTo>
                    <a:pt x="1720654" y="1583750"/>
                  </a:lnTo>
                  <a:lnTo>
                    <a:pt x="1697375" y="1623848"/>
                  </a:lnTo>
                  <a:lnTo>
                    <a:pt x="1673138" y="1663428"/>
                  </a:lnTo>
                  <a:lnTo>
                    <a:pt x="1647949" y="1702472"/>
                  </a:lnTo>
                  <a:lnTo>
                    <a:pt x="1621814" y="1740961"/>
                  </a:lnTo>
                  <a:lnTo>
                    <a:pt x="1594740" y="1778876"/>
                  </a:lnTo>
                  <a:lnTo>
                    <a:pt x="1566734" y="1816198"/>
                  </a:lnTo>
                  <a:lnTo>
                    <a:pt x="1537801" y="1852909"/>
                  </a:lnTo>
                  <a:lnTo>
                    <a:pt x="1507950" y="1888990"/>
                  </a:lnTo>
                  <a:lnTo>
                    <a:pt x="1477186" y="1924422"/>
                  </a:lnTo>
                  <a:lnTo>
                    <a:pt x="1445516" y="1959187"/>
                  </a:lnTo>
                  <a:lnTo>
                    <a:pt x="1412947" y="1993264"/>
                  </a:lnTo>
                  <a:lnTo>
                    <a:pt x="1379485" y="2026637"/>
                  </a:lnTo>
                  <a:lnTo>
                    <a:pt x="1345137" y="2059286"/>
                  </a:lnTo>
                  <a:lnTo>
                    <a:pt x="1309909" y="2091192"/>
                  </a:lnTo>
                  <a:lnTo>
                    <a:pt x="1273809" y="2122336"/>
                  </a:lnTo>
                  <a:lnTo>
                    <a:pt x="1236842" y="2152701"/>
                  </a:lnTo>
                  <a:lnTo>
                    <a:pt x="1199016" y="2182266"/>
                  </a:lnTo>
                  <a:lnTo>
                    <a:pt x="1160336" y="2211014"/>
                  </a:lnTo>
                  <a:lnTo>
                    <a:pt x="1120811" y="2238925"/>
                  </a:lnTo>
                  <a:lnTo>
                    <a:pt x="1080445" y="2265980"/>
                  </a:lnTo>
                  <a:close/>
                </a:path>
              </a:pathLst>
            </a:custGeom>
            <a:solidFill>
              <a:srgbClr val="00B999"/>
            </a:solidFill>
          </p:spPr>
          <p:txBody>
            <a:bodyPr wrap="square" lIns="0" tIns="0" rIns="0" bIns="0" rtlCol="0"/>
            <a:lstStyle/>
            <a:p>
              <a:endParaRPr/>
            </a:p>
          </p:txBody>
        </p:sp>
        <p:sp>
          <p:nvSpPr>
            <p:cNvPr id="10" name="object 10"/>
            <p:cNvSpPr/>
            <p:nvPr/>
          </p:nvSpPr>
          <p:spPr>
            <a:xfrm>
              <a:off x="12879056" y="4921346"/>
              <a:ext cx="2402205" cy="1976120"/>
            </a:xfrm>
            <a:custGeom>
              <a:avLst/>
              <a:gdLst/>
              <a:ahLst/>
              <a:cxnLst/>
              <a:rect l="l" t="t" r="r" b="b"/>
              <a:pathLst>
                <a:path w="2402205" h="1976120">
                  <a:moveTo>
                    <a:pt x="1306364" y="1975510"/>
                  </a:moveTo>
                  <a:lnTo>
                    <a:pt x="1075561" y="1969739"/>
                  </a:lnTo>
                  <a:lnTo>
                    <a:pt x="846674" y="1937095"/>
                  </a:lnTo>
                  <a:lnTo>
                    <a:pt x="622189" y="1877642"/>
                  </a:lnTo>
                  <a:lnTo>
                    <a:pt x="404590" y="1791440"/>
                  </a:lnTo>
                  <a:lnTo>
                    <a:pt x="196365" y="1678552"/>
                  </a:lnTo>
                  <a:lnTo>
                    <a:pt x="0" y="1539041"/>
                  </a:lnTo>
                  <a:lnTo>
                    <a:pt x="1240289" y="0"/>
                  </a:lnTo>
                  <a:lnTo>
                    <a:pt x="2402109" y="1599107"/>
                  </a:lnTo>
                  <a:lnTo>
                    <a:pt x="2199016" y="1728629"/>
                  </a:lnTo>
                  <a:lnTo>
                    <a:pt x="1985408" y="1830969"/>
                  </a:lnTo>
                  <a:lnTo>
                    <a:pt x="1763773" y="1906187"/>
                  </a:lnTo>
                  <a:lnTo>
                    <a:pt x="1536597" y="1954347"/>
                  </a:lnTo>
                  <a:lnTo>
                    <a:pt x="1306364" y="1975510"/>
                  </a:lnTo>
                  <a:close/>
                </a:path>
              </a:pathLst>
            </a:custGeom>
            <a:solidFill>
              <a:srgbClr val="00A0AE"/>
            </a:solidFill>
          </p:spPr>
          <p:txBody>
            <a:bodyPr wrap="square" lIns="0" tIns="0" rIns="0" bIns="0" rtlCol="0"/>
            <a:lstStyle/>
            <a:p>
              <a:endParaRPr/>
            </a:p>
          </p:txBody>
        </p:sp>
        <p:sp>
          <p:nvSpPr>
            <p:cNvPr id="11" name="object 11"/>
            <p:cNvSpPr/>
            <p:nvPr/>
          </p:nvSpPr>
          <p:spPr>
            <a:xfrm>
              <a:off x="12142739" y="4217351"/>
              <a:ext cx="1976755" cy="2303145"/>
            </a:xfrm>
            <a:custGeom>
              <a:avLst/>
              <a:gdLst/>
              <a:ahLst/>
              <a:cxnLst/>
              <a:rect l="l" t="t" r="r" b="b"/>
              <a:pathLst>
                <a:path w="1976755" h="2303145">
                  <a:moveTo>
                    <a:pt x="814786" y="2303102"/>
                  </a:moveTo>
                  <a:lnTo>
                    <a:pt x="775823" y="2274062"/>
                  </a:lnTo>
                  <a:lnTo>
                    <a:pt x="737742" y="2244211"/>
                  </a:lnTo>
                  <a:lnTo>
                    <a:pt x="700548" y="2213566"/>
                  </a:lnTo>
                  <a:lnTo>
                    <a:pt x="664247" y="2182147"/>
                  </a:lnTo>
                  <a:lnTo>
                    <a:pt x="628844" y="2149973"/>
                  </a:lnTo>
                  <a:lnTo>
                    <a:pt x="594345" y="2117063"/>
                  </a:lnTo>
                  <a:lnTo>
                    <a:pt x="560756" y="2083437"/>
                  </a:lnTo>
                  <a:lnTo>
                    <a:pt x="528083" y="2049112"/>
                  </a:lnTo>
                  <a:lnTo>
                    <a:pt x="496330" y="2014109"/>
                  </a:lnTo>
                  <a:lnTo>
                    <a:pt x="465505" y="1978446"/>
                  </a:lnTo>
                  <a:lnTo>
                    <a:pt x="435612" y="1942142"/>
                  </a:lnTo>
                  <a:lnTo>
                    <a:pt x="406657" y="1905217"/>
                  </a:lnTo>
                  <a:lnTo>
                    <a:pt x="378647" y="1867689"/>
                  </a:lnTo>
                  <a:lnTo>
                    <a:pt x="351585" y="1829578"/>
                  </a:lnTo>
                  <a:lnTo>
                    <a:pt x="325479" y="1790902"/>
                  </a:lnTo>
                  <a:lnTo>
                    <a:pt x="300334" y="1751682"/>
                  </a:lnTo>
                  <a:lnTo>
                    <a:pt x="276155" y="1711935"/>
                  </a:lnTo>
                  <a:lnTo>
                    <a:pt x="252949" y="1671680"/>
                  </a:lnTo>
                  <a:lnTo>
                    <a:pt x="230720" y="1630938"/>
                  </a:lnTo>
                  <a:lnTo>
                    <a:pt x="209475" y="1589727"/>
                  </a:lnTo>
                  <a:lnTo>
                    <a:pt x="189219" y="1548066"/>
                  </a:lnTo>
                  <a:lnTo>
                    <a:pt x="169958" y="1505974"/>
                  </a:lnTo>
                  <a:lnTo>
                    <a:pt x="151698" y="1463470"/>
                  </a:lnTo>
                  <a:lnTo>
                    <a:pt x="134444" y="1420573"/>
                  </a:lnTo>
                  <a:lnTo>
                    <a:pt x="118202" y="1377303"/>
                  </a:lnTo>
                  <a:lnTo>
                    <a:pt x="102977" y="1333678"/>
                  </a:lnTo>
                  <a:lnTo>
                    <a:pt x="88776" y="1289717"/>
                  </a:lnTo>
                  <a:lnTo>
                    <a:pt x="75604" y="1245440"/>
                  </a:lnTo>
                  <a:lnTo>
                    <a:pt x="63466" y="1200865"/>
                  </a:lnTo>
                  <a:lnTo>
                    <a:pt x="52369" y="1156013"/>
                  </a:lnTo>
                  <a:lnTo>
                    <a:pt x="42317" y="1110901"/>
                  </a:lnTo>
                  <a:lnTo>
                    <a:pt x="33317" y="1065548"/>
                  </a:lnTo>
                  <a:lnTo>
                    <a:pt x="25375" y="1019975"/>
                  </a:lnTo>
                  <a:lnTo>
                    <a:pt x="18495" y="974199"/>
                  </a:lnTo>
                  <a:lnTo>
                    <a:pt x="12684" y="928241"/>
                  </a:lnTo>
                  <a:lnTo>
                    <a:pt x="7948" y="882118"/>
                  </a:lnTo>
                  <a:lnTo>
                    <a:pt x="4291" y="835851"/>
                  </a:lnTo>
                  <a:lnTo>
                    <a:pt x="1720" y="789458"/>
                  </a:lnTo>
                  <a:lnTo>
                    <a:pt x="241" y="742958"/>
                  </a:lnTo>
                  <a:lnTo>
                    <a:pt x="0" y="713559"/>
                  </a:lnTo>
                  <a:lnTo>
                    <a:pt x="0" y="687226"/>
                  </a:lnTo>
                  <a:lnTo>
                    <a:pt x="2407" y="603008"/>
                  </a:lnTo>
                  <a:lnTo>
                    <a:pt x="5350" y="556272"/>
                  </a:lnTo>
                  <a:lnTo>
                    <a:pt x="9412" y="509524"/>
                  </a:lnTo>
                  <a:lnTo>
                    <a:pt x="14599" y="462784"/>
                  </a:lnTo>
                  <a:lnTo>
                    <a:pt x="20918" y="416071"/>
                  </a:lnTo>
                  <a:lnTo>
                    <a:pt x="28373" y="369403"/>
                  </a:lnTo>
                  <a:lnTo>
                    <a:pt x="36971" y="322800"/>
                  </a:lnTo>
                  <a:lnTo>
                    <a:pt x="46717" y="276282"/>
                  </a:lnTo>
                  <a:lnTo>
                    <a:pt x="57617" y="229866"/>
                  </a:lnTo>
                  <a:lnTo>
                    <a:pt x="69676" y="183572"/>
                  </a:lnTo>
                  <a:lnTo>
                    <a:pt x="82900" y="137420"/>
                  </a:lnTo>
                  <a:lnTo>
                    <a:pt x="97294" y="91427"/>
                  </a:lnTo>
                  <a:lnTo>
                    <a:pt x="112866" y="45614"/>
                  </a:lnTo>
                  <a:lnTo>
                    <a:pt x="129619" y="0"/>
                  </a:lnTo>
                  <a:lnTo>
                    <a:pt x="1976606" y="703994"/>
                  </a:lnTo>
                  <a:lnTo>
                    <a:pt x="814786" y="2303102"/>
                  </a:lnTo>
                  <a:close/>
                </a:path>
              </a:pathLst>
            </a:custGeom>
            <a:solidFill>
              <a:srgbClr val="0086B3"/>
            </a:solidFill>
          </p:spPr>
          <p:txBody>
            <a:bodyPr wrap="square" lIns="0" tIns="0" rIns="0" bIns="0" rtlCol="0"/>
            <a:lstStyle/>
            <a:p>
              <a:endParaRPr/>
            </a:p>
          </p:txBody>
        </p:sp>
        <p:sp>
          <p:nvSpPr>
            <p:cNvPr id="12" name="object 12"/>
            <p:cNvSpPr/>
            <p:nvPr/>
          </p:nvSpPr>
          <p:spPr>
            <a:xfrm>
              <a:off x="12239481" y="2944740"/>
              <a:ext cx="1880235" cy="1976120"/>
            </a:xfrm>
            <a:custGeom>
              <a:avLst/>
              <a:gdLst/>
              <a:ahLst/>
              <a:cxnLst/>
              <a:rect l="l" t="t" r="r" b="b"/>
              <a:pathLst>
                <a:path w="1880234" h="1976120">
                  <a:moveTo>
                    <a:pt x="1879863" y="1975997"/>
                  </a:moveTo>
                  <a:lnTo>
                    <a:pt x="0" y="1365800"/>
                  </a:lnTo>
                  <a:lnTo>
                    <a:pt x="69653" y="1182676"/>
                  </a:lnTo>
                  <a:lnTo>
                    <a:pt x="155769" y="1009674"/>
                  </a:lnTo>
                  <a:lnTo>
                    <a:pt x="257264" y="847583"/>
                  </a:lnTo>
                  <a:lnTo>
                    <a:pt x="373055" y="697191"/>
                  </a:lnTo>
                  <a:lnTo>
                    <a:pt x="502058" y="559283"/>
                  </a:lnTo>
                  <a:lnTo>
                    <a:pt x="643189" y="434649"/>
                  </a:lnTo>
                  <a:lnTo>
                    <a:pt x="795364" y="324076"/>
                  </a:lnTo>
                  <a:lnTo>
                    <a:pt x="957501" y="228350"/>
                  </a:lnTo>
                  <a:lnTo>
                    <a:pt x="1128514" y="148259"/>
                  </a:lnTo>
                  <a:lnTo>
                    <a:pt x="1307321" y="84592"/>
                  </a:lnTo>
                  <a:lnTo>
                    <a:pt x="1492838" y="38134"/>
                  </a:lnTo>
                  <a:lnTo>
                    <a:pt x="1683980" y="9674"/>
                  </a:lnTo>
                  <a:lnTo>
                    <a:pt x="1879665" y="0"/>
                  </a:lnTo>
                  <a:lnTo>
                    <a:pt x="1879863" y="1975997"/>
                  </a:lnTo>
                  <a:close/>
                </a:path>
              </a:pathLst>
            </a:custGeom>
            <a:solidFill>
              <a:srgbClr val="0069A6"/>
            </a:solidFill>
          </p:spPr>
          <p:txBody>
            <a:bodyPr wrap="square" lIns="0" tIns="0" rIns="0" bIns="0" rtlCol="0"/>
            <a:lstStyle/>
            <a:p>
              <a:endParaRPr/>
            </a:p>
          </p:txBody>
        </p:sp>
        <p:pic>
          <p:nvPicPr>
            <p:cNvPr id="13" name="object 13"/>
            <p:cNvPicPr/>
            <p:nvPr/>
          </p:nvPicPr>
          <p:blipFill>
            <a:blip r:embed="rId3" cstate="print"/>
            <a:stretch>
              <a:fillRect/>
            </a:stretch>
          </p:blipFill>
          <p:spPr>
            <a:xfrm>
              <a:off x="10965375" y="2087117"/>
              <a:ext cx="6305549" cy="7391399"/>
            </a:xfrm>
            <a:prstGeom prst="rect">
              <a:avLst/>
            </a:prstGeom>
          </p:spPr>
        </p:pic>
      </p:grpSp>
      <p:sp>
        <p:nvSpPr>
          <p:cNvPr id="14" name="object 14"/>
          <p:cNvSpPr txBox="1">
            <a:spLocks noGrp="1"/>
          </p:cNvSpPr>
          <p:nvPr>
            <p:ph type="title"/>
          </p:nvPr>
        </p:nvSpPr>
        <p:spPr>
          <a:xfrm>
            <a:off x="956856" y="399093"/>
            <a:ext cx="9715499" cy="2413481"/>
          </a:xfrm>
          <a:prstGeom prst="rect">
            <a:avLst/>
          </a:prstGeom>
        </p:spPr>
        <p:txBody>
          <a:bodyPr vert="horz" wrap="square" lIns="0" tIns="12700" rIns="0" bIns="0" rtlCol="0">
            <a:spAutoFit/>
          </a:bodyPr>
          <a:lstStyle/>
          <a:p>
            <a:pPr marL="12700">
              <a:lnSpc>
                <a:spcPct val="100000"/>
              </a:lnSpc>
              <a:spcBef>
                <a:spcPts val="100"/>
              </a:spcBef>
            </a:pPr>
            <a:r>
              <a:rPr sz="7800" dirty="0">
                <a:solidFill>
                  <a:srgbClr val="FFFFFF"/>
                </a:solidFill>
              </a:rPr>
              <a:t>CAN I UNDERSTAND MY DATA?</a:t>
            </a:r>
            <a:endParaRPr sz="7800" dirty="0"/>
          </a:p>
        </p:txBody>
      </p:sp>
      <p:sp>
        <p:nvSpPr>
          <p:cNvPr id="15" name="object 15"/>
          <p:cNvSpPr/>
          <p:nvPr/>
        </p:nvSpPr>
        <p:spPr>
          <a:xfrm>
            <a:off x="1097160" y="2707799"/>
            <a:ext cx="2447925" cy="104775"/>
          </a:xfrm>
          <a:custGeom>
            <a:avLst/>
            <a:gdLst/>
            <a:ahLst/>
            <a:cxnLst/>
            <a:rect l="l" t="t" r="r" b="b"/>
            <a:pathLst>
              <a:path w="2447925" h="104775">
                <a:moveTo>
                  <a:pt x="2447924" y="104774"/>
                </a:moveTo>
                <a:lnTo>
                  <a:pt x="0" y="104774"/>
                </a:lnTo>
                <a:lnTo>
                  <a:pt x="0" y="0"/>
                </a:lnTo>
                <a:lnTo>
                  <a:pt x="2447924" y="0"/>
                </a:lnTo>
                <a:lnTo>
                  <a:pt x="2447924" y="104774"/>
                </a:lnTo>
                <a:close/>
              </a:path>
            </a:pathLst>
          </a:custGeom>
          <a:solidFill>
            <a:srgbClr val="FFFFFF"/>
          </a:solidFill>
        </p:spPr>
        <p:txBody>
          <a:bodyPr wrap="square" lIns="0" tIns="0" rIns="0" bIns="0" rtlCol="0"/>
          <a:lstStyle/>
          <a:p>
            <a:endParaRPr/>
          </a:p>
        </p:txBody>
      </p:sp>
      <p:pic>
        <p:nvPicPr>
          <p:cNvPr id="16" name="object 16"/>
          <p:cNvPicPr/>
          <p:nvPr/>
        </p:nvPicPr>
        <p:blipFill>
          <a:blip r:embed="rId4" cstate="print"/>
          <a:stretch>
            <a:fillRect/>
          </a:stretch>
        </p:blipFill>
        <p:spPr>
          <a:xfrm>
            <a:off x="703573" y="3280862"/>
            <a:ext cx="9715499" cy="4524374"/>
          </a:xfrm>
          <a:prstGeom prst="rect">
            <a:avLst/>
          </a:prstGeom>
        </p:spPr>
      </p:pic>
      <p:sp>
        <p:nvSpPr>
          <p:cNvPr id="17" name="object 17"/>
          <p:cNvSpPr txBox="1"/>
          <p:nvPr/>
        </p:nvSpPr>
        <p:spPr>
          <a:xfrm>
            <a:off x="3657839" y="8788400"/>
            <a:ext cx="6066790" cy="482600"/>
          </a:xfrm>
          <a:prstGeom prst="rect">
            <a:avLst/>
          </a:prstGeom>
        </p:spPr>
        <p:txBody>
          <a:bodyPr vert="horz" wrap="square" lIns="0" tIns="12700" rIns="0" bIns="0" rtlCol="0">
            <a:spAutoFit/>
          </a:bodyPr>
          <a:lstStyle/>
          <a:p>
            <a:pPr marL="12700">
              <a:lnSpc>
                <a:spcPct val="100000"/>
              </a:lnSpc>
              <a:spcBef>
                <a:spcPts val="100"/>
              </a:spcBef>
            </a:pPr>
            <a:r>
              <a:rPr sz="3000" spc="225" dirty="0">
                <a:solidFill>
                  <a:srgbClr val="2B331F"/>
                </a:solidFill>
                <a:latin typeface="Tahoma"/>
                <a:cs typeface="Tahoma"/>
              </a:rPr>
              <a:t>Data</a:t>
            </a:r>
            <a:r>
              <a:rPr sz="3000" spc="-75" dirty="0">
                <a:solidFill>
                  <a:srgbClr val="2B331F"/>
                </a:solidFill>
                <a:latin typeface="Tahoma"/>
                <a:cs typeface="Tahoma"/>
              </a:rPr>
              <a:t> </a:t>
            </a:r>
            <a:r>
              <a:rPr sz="3000" spc="80" dirty="0">
                <a:solidFill>
                  <a:srgbClr val="2B331F"/>
                </a:solidFill>
                <a:latin typeface="Tahoma"/>
                <a:cs typeface="Tahoma"/>
              </a:rPr>
              <a:t>is</a:t>
            </a:r>
            <a:r>
              <a:rPr sz="3000" spc="-75" dirty="0">
                <a:solidFill>
                  <a:srgbClr val="2B331F"/>
                </a:solidFill>
                <a:latin typeface="Tahoma"/>
                <a:cs typeface="Tahoma"/>
              </a:rPr>
              <a:t> </a:t>
            </a:r>
            <a:r>
              <a:rPr sz="3000" spc="245" dirty="0">
                <a:solidFill>
                  <a:srgbClr val="2B331F"/>
                </a:solidFill>
                <a:latin typeface="Tahoma"/>
                <a:cs typeface="Tahoma"/>
              </a:rPr>
              <a:t>not</a:t>
            </a:r>
            <a:r>
              <a:rPr sz="3000" spc="-70" dirty="0">
                <a:solidFill>
                  <a:srgbClr val="2B331F"/>
                </a:solidFill>
                <a:latin typeface="Tahoma"/>
                <a:cs typeface="Tahoma"/>
              </a:rPr>
              <a:t> </a:t>
            </a:r>
            <a:r>
              <a:rPr sz="3000" spc="229" dirty="0">
                <a:solidFill>
                  <a:srgbClr val="2B331F"/>
                </a:solidFill>
                <a:latin typeface="Tahoma"/>
                <a:cs typeface="Tahoma"/>
              </a:rPr>
              <a:t>normally</a:t>
            </a:r>
            <a:r>
              <a:rPr sz="3000" spc="-75" dirty="0">
                <a:solidFill>
                  <a:srgbClr val="2B331F"/>
                </a:solidFill>
                <a:latin typeface="Tahoma"/>
                <a:cs typeface="Tahoma"/>
              </a:rPr>
              <a:t> </a:t>
            </a:r>
            <a:r>
              <a:rPr sz="3000" spc="225" dirty="0">
                <a:solidFill>
                  <a:srgbClr val="2B331F"/>
                </a:solidFill>
                <a:latin typeface="Tahoma"/>
                <a:cs typeface="Tahoma"/>
              </a:rPr>
              <a:t>distributed</a:t>
            </a:r>
            <a:endParaRPr sz="30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372000" y="3"/>
            <a:ext cx="916305" cy="10287000"/>
          </a:xfrm>
          <a:custGeom>
            <a:avLst/>
            <a:gdLst/>
            <a:ahLst/>
            <a:cxnLst/>
            <a:rect l="l" t="t" r="r" b="b"/>
            <a:pathLst>
              <a:path w="916305" h="10287000">
                <a:moveTo>
                  <a:pt x="0" y="10286999"/>
                </a:moveTo>
                <a:lnTo>
                  <a:pt x="915997" y="10286999"/>
                </a:lnTo>
                <a:lnTo>
                  <a:pt x="915997" y="0"/>
                </a:lnTo>
                <a:lnTo>
                  <a:pt x="0" y="0"/>
                </a:lnTo>
                <a:lnTo>
                  <a:pt x="0" y="10286999"/>
                </a:lnTo>
                <a:close/>
              </a:path>
            </a:pathLst>
          </a:custGeom>
          <a:solidFill>
            <a:srgbClr val="59CC81"/>
          </a:solidFill>
        </p:spPr>
        <p:txBody>
          <a:bodyPr wrap="square" lIns="0" tIns="0" rIns="0" bIns="0" rtlCol="0"/>
          <a:lstStyle/>
          <a:p>
            <a:endParaRPr/>
          </a:p>
        </p:txBody>
      </p:sp>
      <p:sp>
        <p:nvSpPr>
          <p:cNvPr id="3" name="object 3"/>
          <p:cNvSpPr/>
          <p:nvPr/>
        </p:nvSpPr>
        <p:spPr>
          <a:xfrm>
            <a:off x="-10328" y="-10807"/>
            <a:ext cx="10866755" cy="10287000"/>
          </a:xfrm>
          <a:custGeom>
            <a:avLst/>
            <a:gdLst/>
            <a:ahLst/>
            <a:cxnLst/>
            <a:rect l="l" t="t" r="r" b="b"/>
            <a:pathLst>
              <a:path w="10866755" h="10287000">
                <a:moveTo>
                  <a:pt x="0" y="10286999"/>
                </a:moveTo>
                <a:lnTo>
                  <a:pt x="10866426" y="10286999"/>
                </a:lnTo>
                <a:lnTo>
                  <a:pt x="10866426" y="0"/>
                </a:lnTo>
                <a:lnTo>
                  <a:pt x="0" y="0"/>
                </a:lnTo>
                <a:lnTo>
                  <a:pt x="0" y="10286999"/>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0" y="3"/>
            <a:ext cx="2742801" cy="10286996"/>
          </a:xfrm>
          <a:prstGeom prst="rect">
            <a:avLst/>
          </a:prstGeom>
        </p:spPr>
      </p:pic>
      <p:grpSp>
        <p:nvGrpSpPr>
          <p:cNvPr id="5" name="object 5"/>
          <p:cNvGrpSpPr/>
          <p:nvPr/>
        </p:nvGrpSpPr>
        <p:grpSpPr>
          <a:xfrm>
            <a:off x="482966" y="2"/>
            <a:ext cx="16889095" cy="10287000"/>
            <a:chOff x="482966" y="2"/>
            <a:chExt cx="16889095" cy="10287000"/>
          </a:xfrm>
        </p:grpSpPr>
        <p:sp>
          <p:nvSpPr>
            <p:cNvPr id="6" name="object 6"/>
            <p:cNvSpPr/>
            <p:nvPr/>
          </p:nvSpPr>
          <p:spPr>
            <a:xfrm>
              <a:off x="10866427" y="2"/>
              <a:ext cx="6505575" cy="10287000"/>
            </a:xfrm>
            <a:custGeom>
              <a:avLst/>
              <a:gdLst/>
              <a:ahLst/>
              <a:cxnLst/>
              <a:rect l="l" t="t" r="r" b="b"/>
              <a:pathLst>
                <a:path w="6505575" h="10287000">
                  <a:moveTo>
                    <a:pt x="6505573" y="10286996"/>
                  </a:moveTo>
                  <a:lnTo>
                    <a:pt x="0" y="10286996"/>
                  </a:lnTo>
                  <a:lnTo>
                    <a:pt x="0" y="0"/>
                  </a:lnTo>
                  <a:lnTo>
                    <a:pt x="6505573" y="0"/>
                  </a:lnTo>
                  <a:lnTo>
                    <a:pt x="6505573" y="10286996"/>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482966" y="3497719"/>
              <a:ext cx="15135224" cy="3295649"/>
            </a:xfrm>
            <a:prstGeom prst="rect">
              <a:avLst/>
            </a:prstGeom>
          </p:spPr>
        </p:pic>
        <p:pic>
          <p:nvPicPr>
            <p:cNvPr id="8" name="object 8"/>
            <p:cNvPicPr/>
            <p:nvPr/>
          </p:nvPicPr>
          <p:blipFill>
            <a:blip r:embed="rId4" cstate="print"/>
            <a:stretch>
              <a:fillRect/>
            </a:stretch>
          </p:blipFill>
          <p:spPr>
            <a:xfrm>
              <a:off x="9143999" y="6072470"/>
              <a:ext cx="7667624" cy="3962399"/>
            </a:xfrm>
            <a:prstGeom prst="rect">
              <a:avLst/>
            </a:prstGeom>
          </p:spPr>
        </p:pic>
      </p:grpSp>
      <p:sp>
        <p:nvSpPr>
          <p:cNvPr id="9" name="object 9"/>
          <p:cNvSpPr txBox="1">
            <a:spLocks noGrp="1"/>
          </p:cNvSpPr>
          <p:nvPr>
            <p:ph type="title"/>
          </p:nvPr>
        </p:nvSpPr>
        <p:spPr>
          <a:xfrm>
            <a:off x="1012465" y="509219"/>
            <a:ext cx="10033000" cy="2730235"/>
          </a:xfrm>
          <a:prstGeom prst="rect">
            <a:avLst/>
          </a:prstGeom>
        </p:spPr>
        <p:txBody>
          <a:bodyPr vert="horz" wrap="square" lIns="0" tIns="113030" rIns="0" bIns="0" rtlCol="0">
            <a:spAutoFit/>
          </a:bodyPr>
          <a:lstStyle/>
          <a:p>
            <a:pPr marL="12700" marR="5080">
              <a:lnSpc>
                <a:spcPts val="6750"/>
              </a:lnSpc>
              <a:spcBef>
                <a:spcPts val="890"/>
              </a:spcBef>
            </a:pPr>
            <a:r>
              <a:rPr sz="6200" dirty="0">
                <a:solidFill>
                  <a:srgbClr val="FFFFFF"/>
                </a:solidFill>
              </a:rPr>
              <a:t>ORDINAL ENCODING FOR CONVERTION  OF CATEGORICAL VARIABLES</a:t>
            </a:r>
            <a:endParaRPr sz="6200" dirty="0"/>
          </a:p>
        </p:txBody>
      </p:sp>
      <p:sp>
        <p:nvSpPr>
          <p:cNvPr id="10" name="object 10"/>
          <p:cNvSpPr/>
          <p:nvPr/>
        </p:nvSpPr>
        <p:spPr>
          <a:xfrm>
            <a:off x="1097160" y="3316199"/>
            <a:ext cx="2447925" cy="104775"/>
          </a:xfrm>
          <a:custGeom>
            <a:avLst/>
            <a:gdLst/>
            <a:ahLst/>
            <a:cxnLst/>
            <a:rect l="l" t="t" r="r" b="b"/>
            <a:pathLst>
              <a:path w="2447925" h="104775">
                <a:moveTo>
                  <a:pt x="2447924" y="104774"/>
                </a:moveTo>
                <a:lnTo>
                  <a:pt x="0" y="104774"/>
                </a:lnTo>
                <a:lnTo>
                  <a:pt x="0" y="0"/>
                </a:lnTo>
                <a:lnTo>
                  <a:pt x="2447924" y="0"/>
                </a:lnTo>
                <a:lnTo>
                  <a:pt x="2447924" y="104774"/>
                </a:lnTo>
                <a:close/>
              </a:path>
            </a:pathLst>
          </a:custGeom>
          <a:solidFill>
            <a:srgbClr val="FFFFFF"/>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2180" y="0"/>
            <a:ext cx="6505818" cy="10286999"/>
          </a:xfrm>
          <a:prstGeom prst="rect">
            <a:avLst/>
          </a:prstGeom>
        </p:spPr>
      </p:pic>
      <p:sp>
        <p:nvSpPr>
          <p:cNvPr id="3" name="object 3"/>
          <p:cNvSpPr txBox="1">
            <a:spLocks noGrp="1"/>
          </p:cNvSpPr>
          <p:nvPr>
            <p:ph type="title"/>
          </p:nvPr>
        </p:nvSpPr>
        <p:spPr>
          <a:xfrm>
            <a:off x="219140" y="768668"/>
            <a:ext cx="13607005" cy="1705595"/>
          </a:xfrm>
          <a:prstGeom prst="rect">
            <a:avLst/>
          </a:prstGeom>
        </p:spPr>
        <p:txBody>
          <a:bodyPr vert="horz" wrap="square" lIns="0" tIns="12700" rIns="0" bIns="0" rtlCol="0">
            <a:spAutoFit/>
          </a:bodyPr>
          <a:lstStyle/>
          <a:p>
            <a:pPr marL="12700">
              <a:lnSpc>
                <a:spcPct val="100000"/>
              </a:lnSpc>
              <a:spcBef>
                <a:spcPts val="100"/>
              </a:spcBef>
            </a:pPr>
            <a:r>
              <a:rPr sz="11000" dirty="0"/>
              <a:t>FEATURE SCALING</a:t>
            </a:r>
          </a:p>
        </p:txBody>
      </p:sp>
      <p:sp>
        <p:nvSpPr>
          <p:cNvPr id="4" name="object 4"/>
          <p:cNvSpPr txBox="1"/>
          <p:nvPr/>
        </p:nvSpPr>
        <p:spPr>
          <a:xfrm>
            <a:off x="11782180" y="4735942"/>
            <a:ext cx="4124325" cy="4524375"/>
          </a:xfrm>
          <a:prstGeom prst="rect">
            <a:avLst/>
          </a:prstGeom>
          <a:solidFill>
            <a:srgbClr val="59CC81"/>
          </a:solidFill>
        </p:spPr>
        <p:txBody>
          <a:bodyPr vert="horz" wrap="square" lIns="0" tIns="4445" rIns="0" bIns="0" rtlCol="0">
            <a:spAutoFit/>
          </a:bodyPr>
          <a:lstStyle/>
          <a:p>
            <a:pPr>
              <a:lnSpc>
                <a:spcPct val="100000"/>
              </a:lnSpc>
              <a:spcBef>
                <a:spcPts val="35"/>
              </a:spcBef>
            </a:pPr>
            <a:endParaRPr sz="3450">
              <a:latin typeface="Times New Roman"/>
              <a:cs typeface="Times New Roman"/>
            </a:endParaRPr>
          </a:p>
          <a:p>
            <a:pPr marL="483234" marR="866140">
              <a:lnSpc>
                <a:spcPct val="108300"/>
              </a:lnSpc>
              <a:spcBef>
                <a:spcPts val="5"/>
              </a:spcBef>
            </a:pPr>
            <a:r>
              <a:rPr sz="3000" b="1" spc="140" dirty="0">
                <a:solidFill>
                  <a:srgbClr val="2B331F"/>
                </a:solidFill>
                <a:latin typeface="Tahoma"/>
                <a:cs typeface="Tahoma"/>
              </a:rPr>
              <a:t>DO </a:t>
            </a:r>
            <a:r>
              <a:rPr sz="3000" b="1" spc="240" dirty="0">
                <a:solidFill>
                  <a:srgbClr val="2B331F"/>
                </a:solidFill>
                <a:latin typeface="Tahoma"/>
                <a:cs typeface="Tahoma"/>
              </a:rPr>
              <a:t>WE </a:t>
            </a:r>
            <a:r>
              <a:rPr sz="3000" b="1" spc="215" dirty="0">
                <a:solidFill>
                  <a:srgbClr val="2B331F"/>
                </a:solidFill>
                <a:latin typeface="Tahoma"/>
                <a:cs typeface="Tahoma"/>
              </a:rPr>
              <a:t>NEED </a:t>
            </a:r>
            <a:r>
              <a:rPr sz="3000" b="1" spc="-865" dirty="0">
                <a:solidFill>
                  <a:srgbClr val="2B331F"/>
                </a:solidFill>
                <a:latin typeface="Tahoma"/>
                <a:cs typeface="Tahoma"/>
              </a:rPr>
              <a:t> </a:t>
            </a:r>
            <a:r>
              <a:rPr sz="3000" b="1" spc="125" dirty="0">
                <a:solidFill>
                  <a:srgbClr val="2B331F"/>
                </a:solidFill>
                <a:latin typeface="Tahoma"/>
                <a:cs typeface="Tahoma"/>
              </a:rPr>
              <a:t>TO </a:t>
            </a:r>
            <a:r>
              <a:rPr sz="3000" b="1" spc="130" dirty="0">
                <a:solidFill>
                  <a:srgbClr val="2B331F"/>
                </a:solidFill>
                <a:latin typeface="Tahoma"/>
                <a:cs typeface="Tahoma"/>
              </a:rPr>
              <a:t> </a:t>
            </a:r>
            <a:r>
              <a:rPr sz="3000" b="1" spc="160" dirty="0">
                <a:solidFill>
                  <a:srgbClr val="2B331F"/>
                </a:solidFill>
                <a:latin typeface="Tahoma"/>
                <a:cs typeface="Tahoma"/>
              </a:rPr>
              <a:t>NORMALIZE </a:t>
            </a:r>
            <a:r>
              <a:rPr sz="3000" b="1" spc="165" dirty="0">
                <a:solidFill>
                  <a:srgbClr val="2B331F"/>
                </a:solidFill>
                <a:latin typeface="Tahoma"/>
                <a:cs typeface="Tahoma"/>
              </a:rPr>
              <a:t> </a:t>
            </a:r>
            <a:r>
              <a:rPr sz="3000" b="1" spc="245" dirty="0">
                <a:solidFill>
                  <a:srgbClr val="2B331F"/>
                </a:solidFill>
                <a:latin typeface="Tahoma"/>
                <a:cs typeface="Tahoma"/>
              </a:rPr>
              <a:t>DATA</a:t>
            </a:r>
            <a:r>
              <a:rPr sz="3000" b="1" spc="40" dirty="0">
                <a:solidFill>
                  <a:srgbClr val="2B331F"/>
                </a:solidFill>
                <a:latin typeface="Tahoma"/>
                <a:cs typeface="Tahoma"/>
              </a:rPr>
              <a:t> </a:t>
            </a:r>
            <a:r>
              <a:rPr sz="3000" b="1" spc="90" dirty="0">
                <a:solidFill>
                  <a:srgbClr val="2B331F"/>
                </a:solidFill>
                <a:latin typeface="Tahoma"/>
                <a:cs typeface="Tahoma"/>
              </a:rPr>
              <a:t>WHICH </a:t>
            </a:r>
            <a:r>
              <a:rPr sz="3000" b="1" spc="-869" dirty="0">
                <a:solidFill>
                  <a:srgbClr val="2B331F"/>
                </a:solidFill>
                <a:latin typeface="Tahoma"/>
                <a:cs typeface="Tahoma"/>
              </a:rPr>
              <a:t> </a:t>
            </a:r>
            <a:r>
              <a:rPr sz="3000" b="1" spc="245" dirty="0">
                <a:solidFill>
                  <a:srgbClr val="2B331F"/>
                </a:solidFill>
                <a:latin typeface="Tahoma"/>
                <a:cs typeface="Tahoma"/>
              </a:rPr>
              <a:t>WAS </a:t>
            </a:r>
            <a:r>
              <a:rPr sz="3000" b="1" spc="250" dirty="0">
                <a:solidFill>
                  <a:srgbClr val="2B331F"/>
                </a:solidFill>
                <a:latin typeface="Tahoma"/>
                <a:cs typeface="Tahoma"/>
              </a:rPr>
              <a:t> </a:t>
            </a:r>
            <a:r>
              <a:rPr sz="3000" b="1" spc="215" dirty="0">
                <a:solidFill>
                  <a:srgbClr val="2B331F"/>
                </a:solidFill>
                <a:latin typeface="Tahoma"/>
                <a:cs typeface="Tahoma"/>
              </a:rPr>
              <a:t>ENCODED </a:t>
            </a:r>
            <a:r>
              <a:rPr sz="3000" b="1" spc="220" dirty="0">
                <a:solidFill>
                  <a:srgbClr val="2B331F"/>
                </a:solidFill>
                <a:latin typeface="Tahoma"/>
                <a:cs typeface="Tahoma"/>
              </a:rPr>
              <a:t> </a:t>
            </a:r>
            <a:r>
              <a:rPr sz="3000" b="1" spc="170" dirty="0">
                <a:solidFill>
                  <a:srgbClr val="2B331F"/>
                </a:solidFill>
                <a:latin typeface="Tahoma"/>
                <a:cs typeface="Tahoma"/>
              </a:rPr>
              <a:t>BEFORE?</a:t>
            </a:r>
            <a:endParaRPr sz="3000">
              <a:latin typeface="Tahoma"/>
              <a:cs typeface="Tahoma"/>
            </a:endParaRPr>
          </a:p>
        </p:txBody>
      </p:sp>
      <p:grpSp>
        <p:nvGrpSpPr>
          <p:cNvPr id="5" name="object 5"/>
          <p:cNvGrpSpPr/>
          <p:nvPr/>
        </p:nvGrpSpPr>
        <p:grpSpPr>
          <a:xfrm>
            <a:off x="0" y="3161396"/>
            <a:ext cx="10797540" cy="6438900"/>
            <a:chOff x="0" y="3161396"/>
            <a:chExt cx="10797540" cy="6438900"/>
          </a:xfrm>
        </p:grpSpPr>
        <p:sp>
          <p:nvSpPr>
            <p:cNvPr id="6" name="object 6"/>
            <p:cNvSpPr/>
            <p:nvPr/>
          </p:nvSpPr>
          <p:spPr>
            <a:xfrm>
              <a:off x="0" y="4535662"/>
              <a:ext cx="6875780" cy="104775"/>
            </a:xfrm>
            <a:custGeom>
              <a:avLst/>
              <a:gdLst/>
              <a:ahLst/>
              <a:cxnLst/>
              <a:rect l="l" t="t" r="r" b="b"/>
              <a:pathLst>
                <a:path w="6875780" h="104775">
                  <a:moveTo>
                    <a:pt x="0" y="0"/>
                  </a:moveTo>
                  <a:lnTo>
                    <a:pt x="6875346" y="0"/>
                  </a:lnTo>
                  <a:lnTo>
                    <a:pt x="6875346" y="104774"/>
                  </a:lnTo>
                  <a:lnTo>
                    <a:pt x="0" y="104774"/>
                  </a:lnTo>
                  <a:lnTo>
                    <a:pt x="0" y="0"/>
                  </a:lnTo>
                  <a:close/>
                </a:path>
              </a:pathLst>
            </a:custGeom>
            <a:solidFill>
              <a:srgbClr val="59CC81"/>
            </a:solidFill>
          </p:spPr>
          <p:txBody>
            <a:bodyPr wrap="square" lIns="0" tIns="0" rIns="0" bIns="0" rtlCol="0"/>
            <a:lstStyle/>
            <a:p>
              <a:endParaRPr/>
            </a:p>
          </p:txBody>
        </p:sp>
        <p:pic>
          <p:nvPicPr>
            <p:cNvPr id="7" name="object 7"/>
            <p:cNvPicPr/>
            <p:nvPr/>
          </p:nvPicPr>
          <p:blipFill>
            <a:blip r:embed="rId3" cstate="print"/>
            <a:stretch>
              <a:fillRect/>
            </a:stretch>
          </p:blipFill>
          <p:spPr>
            <a:xfrm>
              <a:off x="2719952" y="3161396"/>
              <a:ext cx="8077199" cy="6438899"/>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85689" y="0"/>
            <a:ext cx="302895" cy="10287000"/>
          </a:xfrm>
          <a:custGeom>
            <a:avLst/>
            <a:gdLst/>
            <a:ahLst/>
            <a:cxnLst/>
            <a:rect l="l" t="t" r="r" b="b"/>
            <a:pathLst>
              <a:path w="302894" h="10287000">
                <a:moveTo>
                  <a:pt x="302309" y="10286998"/>
                </a:moveTo>
                <a:lnTo>
                  <a:pt x="0" y="10286998"/>
                </a:lnTo>
                <a:lnTo>
                  <a:pt x="0" y="0"/>
                </a:lnTo>
                <a:lnTo>
                  <a:pt x="302309" y="0"/>
                </a:lnTo>
                <a:lnTo>
                  <a:pt x="302309" y="10286998"/>
                </a:lnTo>
                <a:close/>
              </a:path>
            </a:pathLst>
          </a:custGeom>
          <a:solidFill>
            <a:srgbClr val="59CC81"/>
          </a:solidFill>
        </p:spPr>
        <p:txBody>
          <a:bodyPr wrap="square" lIns="0" tIns="0" rIns="0" bIns="0" rtlCol="0"/>
          <a:lstStyle/>
          <a:p>
            <a:endParaRPr/>
          </a:p>
        </p:txBody>
      </p:sp>
      <p:sp>
        <p:nvSpPr>
          <p:cNvPr id="3" name="object 3"/>
          <p:cNvSpPr/>
          <p:nvPr/>
        </p:nvSpPr>
        <p:spPr>
          <a:xfrm>
            <a:off x="1028700" y="9144000"/>
            <a:ext cx="6343650" cy="114300"/>
          </a:xfrm>
          <a:custGeom>
            <a:avLst/>
            <a:gdLst/>
            <a:ahLst/>
            <a:cxnLst/>
            <a:rect l="l" t="t" r="r" b="b"/>
            <a:pathLst>
              <a:path w="6343650" h="114300">
                <a:moveTo>
                  <a:pt x="6343649" y="114299"/>
                </a:moveTo>
                <a:lnTo>
                  <a:pt x="0" y="114299"/>
                </a:lnTo>
                <a:lnTo>
                  <a:pt x="0" y="0"/>
                </a:lnTo>
                <a:lnTo>
                  <a:pt x="6343649" y="0"/>
                </a:lnTo>
                <a:lnTo>
                  <a:pt x="6343649" y="114299"/>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1028700" y="0"/>
            <a:ext cx="10191749" cy="3362324"/>
          </a:xfrm>
          <a:prstGeom prst="rect">
            <a:avLst/>
          </a:prstGeom>
        </p:spPr>
      </p:pic>
      <p:pic>
        <p:nvPicPr>
          <p:cNvPr id="5" name="object 5"/>
          <p:cNvPicPr/>
          <p:nvPr/>
        </p:nvPicPr>
        <p:blipFill>
          <a:blip r:embed="rId3" cstate="print"/>
          <a:stretch>
            <a:fillRect/>
          </a:stretch>
        </p:blipFill>
        <p:spPr>
          <a:xfrm>
            <a:off x="685800" y="5238752"/>
            <a:ext cx="10191749" cy="3371849"/>
          </a:xfrm>
          <a:prstGeom prst="rect">
            <a:avLst/>
          </a:prstGeom>
        </p:spPr>
      </p:pic>
      <p:sp>
        <p:nvSpPr>
          <p:cNvPr id="9" name="object 9"/>
          <p:cNvSpPr txBox="1">
            <a:spLocks noGrp="1"/>
          </p:cNvSpPr>
          <p:nvPr>
            <p:ph type="title"/>
          </p:nvPr>
        </p:nvSpPr>
        <p:spPr>
          <a:xfrm>
            <a:off x="11289434" y="209172"/>
            <a:ext cx="6901815" cy="833119"/>
          </a:xfrm>
          <a:prstGeom prst="rect">
            <a:avLst/>
          </a:prstGeom>
        </p:spPr>
        <p:txBody>
          <a:bodyPr vert="horz" wrap="square" lIns="0" tIns="12700" rIns="0" bIns="0" rtlCol="0">
            <a:spAutoFit/>
          </a:bodyPr>
          <a:lstStyle/>
          <a:p>
            <a:pPr marL="12700">
              <a:lnSpc>
                <a:spcPct val="100000"/>
              </a:lnSpc>
              <a:spcBef>
                <a:spcPts val="100"/>
              </a:spcBef>
            </a:pPr>
            <a:r>
              <a:rPr sz="5300" b="1" spc="155" dirty="0">
                <a:latin typeface="Tahoma"/>
                <a:cs typeface="Tahoma"/>
              </a:rPr>
              <a:t>Logistic</a:t>
            </a:r>
            <a:r>
              <a:rPr sz="5300" b="1" spc="-170" dirty="0">
                <a:latin typeface="Tahoma"/>
                <a:cs typeface="Tahoma"/>
              </a:rPr>
              <a:t> </a:t>
            </a:r>
            <a:r>
              <a:rPr sz="5300" b="1" spc="135" dirty="0">
                <a:latin typeface="Tahoma"/>
                <a:cs typeface="Tahoma"/>
              </a:rPr>
              <a:t>Regression</a:t>
            </a:r>
            <a:endParaRPr sz="5300">
              <a:latin typeface="Tahoma"/>
              <a:cs typeface="Tahoma"/>
            </a:endParaRPr>
          </a:p>
        </p:txBody>
      </p:sp>
      <p:sp>
        <p:nvSpPr>
          <p:cNvPr id="10" name="object 10"/>
          <p:cNvSpPr txBox="1"/>
          <p:nvPr/>
        </p:nvSpPr>
        <p:spPr>
          <a:xfrm>
            <a:off x="12207169" y="2371405"/>
            <a:ext cx="2630805" cy="513080"/>
          </a:xfrm>
          <a:prstGeom prst="rect">
            <a:avLst/>
          </a:prstGeom>
        </p:spPr>
        <p:txBody>
          <a:bodyPr vert="horz" wrap="square" lIns="0" tIns="12700" rIns="0" bIns="0" rtlCol="0">
            <a:spAutoFit/>
          </a:bodyPr>
          <a:lstStyle/>
          <a:p>
            <a:pPr marL="12700">
              <a:lnSpc>
                <a:spcPct val="100000"/>
              </a:lnSpc>
              <a:spcBef>
                <a:spcPts val="100"/>
              </a:spcBef>
            </a:pPr>
            <a:r>
              <a:rPr sz="3200" spc="495" dirty="0">
                <a:solidFill>
                  <a:srgbClr val="2B331F"/>
                </a:solidFill>
                <a:latin typeface="Tahoma"/>
                <a:cs typeface="Tahoma"/>
              </a:rPr>
              <a:t>VARIABLES</a:t>
            </a:r>
            <a:endParaRPr sz="3200">
              <a:latin typeface="Tahoma"/>
              <a:cs typeface="Tahoma"/>
            </a:endParaRPr>
          </a:p>
        </p:txBody>
      </p:sp>
      <p:sp>
        <p:nvSpPr>
          <p:cNvPr id="11" name="object 11"/>
          <p:cNvSpPr txBox="1"/>
          <p:nvPr/>
        </p:nvSpPr>
        <p:spPr>
          <a:xfrm>
            <a:off x="11592854" y="8179858"/>
            <a:ext cx="3713479" cy="1421765"/>
          </a:xfrm>
          <a:prstGeom prst="rect">
            <a:avLst/>
          </a:prstGeom>
        </p:spPr>
        <p:txBody>
          <a:bodyPr vert="horz" wrap="square" lIns="0" tIns="32384" rIns="0" bIns="0" rtlCol="0">
            <a:spAutoFit/>
          </a:bodyPr>
          <a:lstStyle/>
          <a:p>
            <a:pPr marL="12700" marR="5080">
              <a:lnSpc>
                <a:spcPts val="5470"/>
              </a:lnSpc>
              <a:spcBef>
                <a:spcPts val="254"/>
              </a:spcBef>
            </a:pPr>
            <a:r>
              <a:rPr sz="4600" spc="645" dirty="0">
                <a:solidFill>
                  <a:srgbClr val="2B331F"/>
                </a:solidFill>
                <a:latin typeface="Tahoma"/>
                <a:cs typeface="Tahoma"/>
              </a:rPr>
              <a:t>F</a:t>
            </a:r>
            <a:r>
              <a:rPr sz="4600" spc="994" dirty="0">
                <a:solidFill>
                  <a:srgbClr val="2B331F"/>
                </a:solidFill>
                <a:latin typeface="Tahoma"/>
                <a:cs typeface="Tahoma"/>
              </a:rPr>
              <a:t>A</a:t>
            </a:r>
            <a:r>
              <a:rPr sz="4600" spc="1040" dirty="0">
                <a:solidFill>
                  <a:srgbClr val="2B331F"/>
                </a:solidFill>
                <a:latin typeface="Tahoma"/>
                <a:cs typeface="Tahoma"/>
              </a:rPr>
              <a:t>N</a:t>
            </a:r>
            <a:r>
              <a:rPr sz="4600" spc="335" dirty="0">
                <a:solidFill>
                  <a:srgbClr val="2B331F"/>
                </a:solidFill>
                <a:latin typeface="Tahoma"/>
                <a:cs typeface="Tahoma"/>
              </a:rPr>
              <a:t>T</a:t>
            </a:r>
            <a:r>
              <a:rPr sz="4600" spc="994" dirty="0">
                <a:solidFill>
                  <a:srgbClr val="2B331F"/>
                </a:solidFill>
                <a:latin typeface="Tahoma"/>
                <a:cs typeface="Tahoma"/>
              </a:rPr>
              <a:t>A</a:t>
            </a:r>
            <a:r>
              <a:rPr sz="4600" spc="700" dirty="0">
                <a:solidFill>
                  <a:srgbClr val="2B331F"/>
                </a:solidFill>
                <a:latin typeface="Tahoma"/>
                <a:cs typeface="Tahoma"/>
              </a:rPr>
              <a:t>S</a:t>
            </a:r>
            <a:r>
              <a:rPr sz="4600" spc="335" dirty="0">
                <a:solidFill>
                  <a:srgbClr val="2B331F"/>
                </a:solidFill>
                <a:latin typeface="Tahoma"/>
                <a:cs typeface="Tahoma"/>
              </a:rPr>
              <a:t>T</a:t>
            </a:r>
            <a:r>
              <a:rPr sz="4600" spc="85" dirty="0">
                <a:solidFill>
                  <a:srgbClr val="2B331F"/>
                </a:solidFill>
                <a:latin typeface="Tahoma"/>
                <a:cs typeface="Tahoma"/>
              </a:rPr>
              <a:t>I</a:t>
            </a:r>
            <a:r>
              <a:rPr sz="4600" spc="310" dirty="0">
                <a:solidFill>
                  <a:srgbClr val="2B331F"/>
                </a:solidFill>
                <a:latin typeface="Tahoma"/>
                <a:cs typeface="Tahoma"/>
              </a:rPr>
              <a:t>C  </a:t>
            </a:r>
            <a:r>
              <a:rPr sz="4600" spc="555" dirty="0">
                <a:solidFill>
                  <a:srgbClr val="2B331F"/>
                </a:solidFill>
                <a:latin typeface="Tahoma"/>
                <a:cs typeface="Tahoma"/>
              </a:rPr>
              <a:t>RESULTS!</a:t>
            </a:r>
            <a:endParaRPr sz="4600">
              <a:latin typeface="Tahoma"/>
              <a:cs typeface="Tahoma"/>
            </a:endParaRPr>
          </a:p>
        </p:txBody>
      </p:sp>
      <p:sp>
        <p:nvSpPr>
          <p:cNvPr id="12" name="object 12"/>
          <p:cNvSpPr txBox="1">
            <a:spLocks noGrp="1"/>
          </p:cNvSpPr>
          <p:nvPr>
            <p:ph type="body" idx="1"/>
          </p:nvPr>
        </p:nvSpPr>
        <p:spPr>
          <a:prstGeom prst="rect">
            <a:avLst/>
          </a:prstGeom>
        </p:spPr>
        <p:txBody>
          <a:bodyPr vert="horz" wrap="square" lIns="0" tIns="12700" rIns="0" bIns="0" rtlCol="0">
            <a:spAutoFit/>
          </a:bodyPr>
          <a:lstStyle/>
          <a:p>
            <a:pPr marL="38100">
              <a:lnSpc>
                <a:spcPct val="100000"/>
              </a:lnSpc>
              <a:spcBef>
                <a:spcPts val="100"/>
              </a:spcBef>
              <a:tabLst>
                <a:tab pos="10317480" algn="l"/>
                <a:tab pos="11526520" algn="l"/>
              </a:tabLst>
            </a:pPr>
            <a:r>
              <a:rPr sz="21600" spc="6719" baseline="-64621" dirty="0">
                <a:solidFill>
                  <a:srgbClr val="FFFAEF"/>
                </a:solidFill>
                <a:latin typeface="Verdana"/>
                <a:cs typeface="Verdana"/>
              </a:rPr>
              <a:t>T</a:t>
            </a:r>
            <a:r>
              <a:rPr sz="21600" spc="5227" baseline="-64621" dirty="0">
                <a:solidFill>
                  <a:srgbClr val="FFFAEF"/>
                </a:solidFill>
                <a:latin typeface="Verdana"/>
                <a:cs typeface="Verdana"/>
              </a:rPr>
              <a:t>E</a:t>
            </a:r>
            <a:r>
              <a:rPr sz="21600" spc="5384" baseline="-64621" dirty="0">
                <a:solidFill>
                  <a:srgbClr val="FFFAEF"/>
                </a:solidFill>
                <a:latin typeface="Verdana"/>
                <a:cs typeface="Verdana"/>
              </a:rPr>
              <a:t>RR</a:t>
            </a:r>
            <a:r>
              <a:rPr sz="21600" spc="1567" baseline="-64621" dirty="0">
                <a:solidFill>
                  <a:srgbClr val="FFFAEF"/>
                </a:solidFill>
                <a:latin typeface="Verdana"/>
                <a:cs typeface="Verdana"/>
              </a:rPr>
              <a:t>I</a:t>
            </a:r>
            <a:r>
              <a:rPr sz="21600" spc="-2842" baseline="-64621" dirty="0">
                <a:solidFill>
                  <a:srgbClr val="FFFAEF"/>
                </a:solidFill>
                <a:latin typeface="Verdana"/>
                <a:cs typeface="Verdana"/>
              </a:rPr>
              <a:t>B</a:t>
            </a:r>
            <a:r>
              <a:rPr sz="3200" spc="229" dirty="0"/>
              <a:t>T</a:t>
            </a:r>
            <a:r>
              <a:rPr sz="3200" spc="459" dirty="0"/>
              <a:t>R</a:t>
            </a:r>
            <a:r>
              <a:rPr sz="21600" spc="-11760" baseline="-63271" dirty="0">
                <a:solidFill>
                  <a:srgbClr val="FFC1B1"/>
                </a:solidFill>
                <a:latin typeface="Verdana"/>
                <a:cs typeface="Verdana"/>
              </a:rPr>
              <a:t>L</a:t>
            </a:r>
            <a:r>
              <a:rPr sz="3200" spc="-1345" dirty="0"/>
              <a:t>A</a:t>
            </a:r>
            <a:r>
              <a:rPr sz="21600" spc="-8977" baseline="-64621" dirty="0">
                <a:solidFill>
                  <a:srgbClr val="FFFAEF"/>
                </a:solidFill>
                <a:latin typeface="Verdana"/>
                <a:cs typeface="Verdana"/>
              </a:rPr>
              <a:t>L</a:t>
            </a:r>
            <a:r>
              <a:rPr sz="3200" spc="55" dirty="0"/>
              <a:t>I</a:t>
            </a:r>
            <a:r>
              <a:rPr sz="3200" spc="405" dirty="0"/>
              <a:t>N</a:t>
            </a:r>
            <a:r>
              <a:rPr sz="3200" dirty="0"/>
              <a:t>	</a:t>
            </a:r>
            <a:r>
              <a:rPr sz="3200" spc="690" dirty="0"/>
              <a:t>A</a:t>
            </a:r>
            <a:r>
              <a:rPr sz="3200" spc="-415" dirty="0"/>
              <a:t>N</a:t>
            </a:r>
            <a:r>
              <a:rPr sz="21600" spc="-11962" baseline="-64621" dirty="0">
                <a:solidFill>
                  <a:srgbClr val="FFFAEF"/>
                </a:solidFill>
                <a:latin typeface="Verdana"/>
                <a:cs typeface="Verdana"/>
              </a:rPr>
              <a:t>E</a:t>
            </a:r>
            <a:r>
              <a:rPr sz="3200" spc="350" dirty="0"/>
              <a:t>D</a:t>
            </a:r>
            <a:r>
              <a:rPr sz="3200" dirty="0"/>
              <a:t>	</a:t>
            </a:r>
            <a:r>
              <a:rPr sz="3200" spc="229" dirty="0"/>
              <a:t>T</a:t>
            </a:r>
            <a:r>
              <a:rPr sz="3200" spc="600" dirty="0"/>
              <a:t>E</a:t>
            </a:r>
            <a:r>
              <a:rPr sz="3200" spc="484" dirty="0"/>
              <a:t>S</a:t>
            </a:r>
            <a:r>
              <a:rPr sz="3200" spc="-85" dirty="0"/>
              <a:t>T</a:t>
            </a:r>
            <a:endParaRPr sz="320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85689" y="0"/>
            <a:ext cx="302895" cy="10287000"/>
          </a:xfrm>
          <a:custGeom>
            <a:avLst/>
            <a:gdLst/>
            <a:ahLst/>
            <a:cxnLst/>
            <a:rect l="l" t="t" r="r" b="b"/>
            <a:pathLst>
              <a:path w="302894" h="10287000">
                <a:moveTo>
                  <a:pt x="302309" y="10286998"/>
                </a:moveTo>
                <a:lnTo>
                  <a:pt x="0" y="10286998"/>
                </a:lnTo>
                <a:lnTo>
                  <a:pt x="0" y="0"/>
                </a:lnTo>
                <a:lnTo>
                  <a:pt x="302309" y="0"/>
                </a:lnTo>
                <a:lnTo>
                  <a:pt x="302309" y="10286998"/>
                </a:lnTo>
                <a:close/>
              </a:path>
            </a:pathLst>
          </a:custGeom>
          <a:solidFill>
            <a:srgbClr val="59CC81"/>
          </a:solidFill>
        </p:spPr>
        <p:txBody>
          <a:bodyPr wrap="square" lIns="0" tIns="0" rIns="0" bIns="0" rtlCol="0"/>
          <a:lstStyle/>
          <a:p>
            <a:endParaRPr/>
          </a:p>
        </p:txBody>
      </p:sp>
      <p:sp>
        <p:nvSpPr>
          <p:cNvPr id="3" name="object 3"/>
          <p:cNvSpPr/>
          <p:nvPr/>
        </p:nvSpPr>
        <p:spPr>
          <a:xfrm>
            <a:off x="1028700" y="9144000"/>
            <a:ext cx="6343650" cy="114300"/>
          </a:xfrm>
          <a:custGeom>
            <a:avLst/>
            <a:gdLst/>
            <a:ahLst/>
            <a:cxnLst/>
            <a:rect l="l" t="t" r="r" b="b"/>
            <a:pathLst>
              <a:path w="6343650" h="114300">
                <a:moveTo>
                  <a:pt x="6343649" y="114299"/>
                </a:moveTo>
                <a:lnTo>
                  <a:pt x="0" y="114299"/>
                </a:lnTo>
                <a:lnTo>
                  <a:pt x="0" y="0"/>
                </a:lnTo>
                <a:lnTo>
                  <a:pt x="6343649" y="0"/>
                </a:lnTo>
                <a:lnTo>
                  <a:pt x="6343649" y="114299"/>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1028700" y="0"/>
            <a:ext cx="10191749" cy="3362324"/>
          </a:xfrm>
          <a:prstGeom prst="rect">
            <a:avLst/>
          </a:prstGeom>
        </p:spPr>
      </p:pic>
      <p:sp>
        <p:nvSpPr>
          <p:cNvPr id="9" name="object 9"/>
          <p:cNvSpPr txBox="1">
            <a:spLocks noGrp="1"/>
          </p:cNvSpPr>
          <p:nvPr>
            <p:ph type="title"/>
          </p:nvPr>
        </p:nvSpPr>
        <p:spPr>
          <a:xfrm>
            <a:off x="11289434" y="209172"/>
            <a:ext cx="6901815" cy="833119"/>
          </a:xfrm>
          <a:prstGeom prst="rect">
            <a:avLst/>
          </a:prstGeom>
        </p:spPr>
        <p:txBody>
          <a:bodyPr vert="horz" wrap="square" lIns="0" tIns="12700" rIns="0" bIns="0" rtlCol="0">
            <a:spAutoFit/>
          </a:bodyPr>
          <a:lstStyle/>
          <a:p>
            <a:pPr marL="12700">
              <a:lnSpc>
                <a:spcPct val="100000"/>
              </a:lnSpc>
              <a:spcBef>
                <a:spcPts val="100"/>
              </a:spcBef>
            </a:pPr>
            <a:r>
              <a:rPr sz="5300" b="1" spc="155" dirty="0">
                <a:latin typeface="Tahoma"/>
                <a:cs typeface="Tahoma"/>
              </a:rPr>
              <a:t>Logistic</a:t>
            </a:r>
            <a:r>
              <a:rPr sz="5300" b="1" spc="-170" dirty="0">
                <a:latin typeface="Tahoma"/>
                <a:cs typeface="Tahoma"/>
              </a:rPr>
              <a:t> </a:t>
            </a:r>
            <a:r>
              <a:rPr sz="5300" b="1" spc="135" dirty="0">
                <a:latin typeface="Tahoma"/>
                <a:cs typeface="Tahoma"/>
              </a:rPr>
              <a:t>Regression</a:t>
            </a:r>
            <a:endParaRPr sz="5300">
              <a:latin typeface="Tahoma"/>
              <a:cs typeface="Tahoma"/>
            </a:endParaRPr>
          </a:p>
        </p:txBody>
      </p:sp>
      <p:sp>
        <p:nvSpPr>
          <p:cNvPr id="10" name="object 10"/>
          <p:cNvSpPr txBox="1"/>
          <p:nvPr/>
        </p:nvSpPr>
        <p:spPr>
          <a:xfrm>
            <a:off x="12207169" y="2371405"/>
            <a:ext cx="2630805" cy="513080"/>
          </a:xfrm>
          <a:prstGeom prst="rect">
            <a:avLst/>
          </a:prstGeom>
        </p:spPr>
        <p:txBody>
          <a:bodyPr vert="horz" wrap="square" lIns="0" tIns="12700" rIns="0" bIns="0" rtlCol="0">
            <a:spAutoFit/>
          </a:bodyPr>
          <a:lstStyle/>
          <a:p>
            <a:pPr marL="12700">
              <a:lnSpc>
                <a:spcPct val="100000"/>
              </a:lnSpc>
              <a:spcBef>
                <a:spcPts val="100"/>
              </a:spcBef>
            </a:pPr>
            <a:r>
              <a:rPr sz="3200" spc="495" dirty="0">
                <a:solidFill>
                  <a:srgbClr val="2B331F"/>
                </a:solidFill>
                <a:latin typeface="Tahoma"/>
                <a:cs typeface="Tahoma"/>
              </a:rPr>
              <a:t>VARIABLES</a:t>
            </a:r>
            <a:endParaRPr sz="3200">
              <a:latin typeface="Tahoma"/>
              <a:cs typeface="Tahoma"/>
            </a:endParaRPr>
          </a:p>
        </p:txBody>
      </p:sp>
      <p:sp>
        <p:nvSpPr>
          <p:cNvPr id="12" name="object 12"/>
          <p:cNvSpPr txBox="1">
            <a:spLocks noGrp="1"/>
          </p:cNvSpPr>
          <p:nvPr>
            <p:ph type="body" idx="1"/>
          </p:nvPr>
        </p:nvSpPr>
        <p:spPr>
          <a:prstGeom prst="rect">
            <a:avLst/>
          </a:prstGeom>
        </p:spPr>
        <p:txBody>
          <a:bodyPr vert="horz" wrap="square" lIns="0" tIns="12700" rIns="0" bIns="0" rtlCol="0">
            <a:spAutoFit/>
          </a:bodyPr>
          <a:lstStyle/>
          <a:p>
            <a:pPr marL="38100">
              <a:lnSpc>
                <a:spcPct val="100000"/>
              </a:lnSpc>
              <a:spcBef>
                <a:spcPts val="100"/>
              </a:spcBef>
              <a:tabLst>
                <a:tab pos="10317480" algn="l"/>
                <a:tab pos="11526520" algn="l"/>
              </a:tabLst>
            </a:pPr>
            <a:r>
              <a:rPr sz="21600" spc="6719" baseline="-64621" dirty="0">
                <a:solidFill>
                  <a:srgbClr val="FFFAEF"/>
                </a:solidFill>
                <a:latin typeface="Verdana"/>
                <a:cs typeface="Verdana"/>
              </a:rPr>
              <a:t>T</a:t>
            </a:r>
            <a:r>
              <a:rPr sz="21600" spc="5227" baseline="-64621" dirty="0">
                <a:solidFill>
                  <a:srgbClr val="FFFAEF"/>
                </a:solidFill>
                <a:latin typeface="Verdana"/>
                <a:cs typeface="Verdana"/>
              </a:rPr>
              <a:t>E</a:t>
            </a:r>
            <a:r>
              <a:rPr sz="21600" spc="5384" baseline="-64621" dirty="0">
                <a:solidFill>
                  <a:srgbClr val="FFFAEF"/>
                </a:solidFill>
                <a:latin typeface="Verdana"/>
                <a:cs typeface="Verdana"/>
              </a:rPr>
              <a:t>RR</a:t>
            </a:r>
            <a:r>
              <a:rPr sz="21600" spc="1567" baseline="-64621" dirty="0">
                <a:solidFill>
                  <a:srgbClr val="FFFAEF"/>
                </a:solidFill>
                <a:latin typeface="Verdana"/>
                <a:cs typeface="Verdana"/>
              </a:rPr>
              <a:t>I</a:t>
            </a:r>
            <a:r>
              <a:rPr sz="21600" spc="-2842" baseline="-64621" dirty="0">
                <a:solidFill>
                  <a:srgbClr val="FFFAEF"/>
                </a:solidFill>
                <a:latin typeface="Verdana"/>
                <a:cs typeface="Verdana"/>
              </a:rPr>
              <a:t>B</a:t>
            </a:r>
            <a:r>
              <a:rPr sz="3200" spc="229" dirty="0"/>
              <a:t>T</a:t>
            </a:r>
            <a:r>
              <a:rPr sz="3200" spc="459" dirty="0"/>
              <a:t>R</a:t>
            </a:r>
            <a:r>
              <a:rPr sz="21600" spc="-11760" baseline="-63271" dirty="0">
                <a:solidFill>
                  <a:srgbClr val="FFC1B1"/>
                </a:solidFill>
                <a:latin typeface="Verdana"/>
                <a:cs typeface="Verdana"/>
              </a:rPr>
              <a:t>L</a:t>
            </a:r>
            <a:r>
              <a:rPr sz="3200" spc="-1345" dirty="0"/>
              <a:t>A</a:t>
            </a:r>
            <a:r>
              <a:rPr sz="21600" spc="-8977" baseline="-64621" dirty="0">
                <a:solidFill>
                  <a:srgbClr val="FFFAEF"/>
                </a:solidFill>
                <a:latin typeface="Verdana"/>
                <a:cs typeface="Verdana"/>
              </a:rPr>
              <a:t>L</a:t>
            </a:r>
            <a:r>
              <a:rPr sz="3200" spc="55" dirty="0"/>
              <a:t>I</a:t>
            </a:r>
            <a:r>
              <a:rPr sz="3200" spc="405" dirty="0"/>
              <a:t>N</a:t>
            </a:r>
            <a:r>
              <a:rPr sz="3200" dirty="0"/>
              <a:t>	</a:t>
            </a:r>
            <a:r>
              <a:rPr sz="3200" spc="690" dirty="0"/>
              <a:t>A</a:t>
            </a:r>
            <a:r>
              <a:rPr sz="3200" spc="-415" dirty="0"/>
              <a:t>N</a:t>
            </a:r>
            <a:r>
              <a:rPr sz="21600" spc="-11962" baseline="-64621" dirty="0">
                <a:solidFill>
                  <a:srgbClr val="FFFAEF"/>
                </a:solidFill>
                <a:latin typeface="Verdana"/>
                <a:cs typeface="Verdana"/>
              </a:rPr>
              <a:t>E</a:t>
            </a:r>
            <a:r>
              <a:rPr sz="3200" spc="350" dirty="0"/>
              <a:t>D</a:t>
            </a:r>
            <a:r>
              <a:rPr sz="3200" dirty="0"/>
              <a:t>	</a:t>
            </a:r>
            <a:r>
              <a:rPr sz="3200" spc="229" dirty="0"/>
              <a:t>T</a:t>
            </a:r>
            <a:r>
              <a:rPr sz="3200" spc="600" dirty="0"/>
              <a:t>E</a:t>
            </a:r>
            <a:r>
              <a:rPr sz="3200" spc="484" dirty="0"/>
              <a:t>S</a:t>
            </a:r>
            <a:r>
              <a:rPr sz="3200" spc="-85" dirty="0"/>
              <a:t>T</a:t>
            </a:r>
            <a:endParaRPr sz="3200" dirty="0">
              <a:latin typeface="Verdana"/>
              <a:cs typeface="Verdana"/>
            </a:endParaRPr>
          </a:p>
        </p:txBody>
      </p:sp>
      <p:sp>
        <p:nvSpPr>
          <p:cNvPr id="6" name="TextBox 5">
            <a:extLst>
              <a:ext uri="{FF2B5EF4-FFF2-40B4-BE49-F238E27FC236}">
                <a16:creationId xmlns:a16="http://schemas.microsoft.com/office/drawing/2014/main" id="{022C4F8B-561A-3B0C-FE09-B0D6365D0E43}"/>
              </a:ext>
            </a:extLst>
          </p:cNvPr>
          <p:cNvSpPr txBox="1"/>
          <p:nvPr/>
        </p:nvSpPr>
        <p:spPr>
          <a:xfrm>
            <a:off x="2786233" y="4521750"/>
            <a:ext cx="12715533" cy="2489668"/>
          </a:xfrm>
          <a:prstGeom prst="rect">
            <a:avLst/>
          </a:prstGeom>
          <a:solidFill>
            <a:schemeClr val="bg1"/>
          </a:solidFill>
        </p:spPr>
        <p:txBody>
          <a:bodyPr wrap="square" rtlCol="0">
            <a:spAutoFit/>
          </a:bodyPr>
          <a:lstStyle/>
          <a:p>
            <a:endParaRPr lang="en-GB" dirty="0"/>
          </a:p>
        </p:txBody>
      </p:sp>
      <p:pic>
        <p:nvPicPr>
          <p:cNvPr id="5" name="object 5"/>
          <p:cNvPicPr/>
          <p:nvPr/>
        </p:nvPicPr>
        <p:blipFill>
          <a:blip r:embed="rId3" cstate="print"/>
          <a:stretch>
            <a:fillRect/>
          </a:stretch>
        </p:blipFill>
        <p:spPr>
          <a:xfrm>
            <a:off x="1007965" y="4031910"/>
            <a:ext cx="10191749" cy="3371849"/>
          </a:xfrm>
          <a:prstGeom prst="rect">
            <a:avLst/>
          </a:prstGeom>
        </p:spPr>
      </p:pic>
      <p:sp>
        <p:nvSpPr>
          <p:cNvPr id="11" name="object 11"/>
          <p:cNvSpPr txBox="1"/>
          <p:nvPr/>
        </p:nvSpPr>
        <p:spPr>
          <a:xfrm>
            <a:off x="8485269" y="6991271"/>
            <a:ext cx="9410700" cy="3156504"/>
          </a:xfrm>
          <a:prstGeom prst="rect">
            <a:avLst/>
          </a:prstGeom>
        </p:spPr>
        <p:txBody>
          <a:bodyPr vert="horz" wrap="square" lIns="0" tIns="32384" rIns="0" bIns="0" rtlCol="0">
            <a:spAutoFit/>
          </a:bodyPr>
          <a:lstStyle/>
          <a:p>
            <a:pPr marL="12700" marR="5080">
              <a:lnSpc>
                <a:spcPts val="5470"/>
              </a:lnSpc>
              <a:spcBef>
                <a:spcPts val="254"/>
              </a:spcBef>
            </a:pPr>
            <a:r>
              <a:rPr sz="13800" dirty="0">
                <a:solidFill>
                  <a:srgbClr val="2B331F"/>
                </a:solidFill>
                <a:latin typeface="Tahoma"/>
                <a:cs typeface="Tahoma"/>
              </a:rPr>
              <a:t>FANTASTIC</a:t>
            </a:r>
            <a:endParaRPr lang="en-US" sz="13800" dirty="0">
              <a:solidFill>
                <a:srgbClr val="2B331F"/>
              </a:solidFill>
              <a:latin typeface="Tahoma"/>
              <a:cs typeface="Tahoma"/>
            </a:endParaRPr>
          </a:p>
          <a:p>
            <a:pPr marL="12700" marR="5080">
              <a:lnSpc>
                <a:spcPts val="5470"/>
              </a:lnSpc>
              <a:spcBef>
                <a:spcPts val="254"/>
              </a:spcBef>
            </a:pPr>
            <a:endParaRPr lang="en-GB" sz="13800" dirty="0">
              <a:solidFill>
                <a:srgbClr val="2B331F"/>
              </a:solidFill>
              <a:latin typeface="Tahoma"/>
              <a:cs typeface="Tahoma"/>
            </a:endParaRPr>
          </a:p>
          <a:p>
            <a:pPr marL="12700" marR="5080">
              <a:lnSpc>
                <a:spcPts val="5470"/>
              </a:lnSpc>
              <a:spcBef>
                <a:spcPts val="254"/>
              </a:spcBef>
            </a:pPr>
            <a:endParaRPr lang="en-GB" sz="13800" dirty="0">
              <a:solidFill>
                <a:srgbClr val="2B331F"/>
              </a:solidFill>
              <a:latin typeface="Tahoma"/>
              <a:cs typeface="Tahoma"/>
            </a:endParaRPr>
          </a:p>
          <a:p>
            <a:pPr marL="12700" marR="5080">
              <a:lnSpc>
                <a:spcPts val="5470"/>
              </a:lnSpc>
              <a:spcBef>
                <a:spcPts val="254"/>
              </a:spcBef>
            </a:pPr>
            <a:r>
              <a:rPr sz="13800" dirty="0">
                <a:solidFill>
                  <a:srgbClr val="2B331F"/>
                </a:solidFill>
                <a:latin typeface="Tahoma"/>
                <a:cs typeface="Tahoma"/>
              </a:rPr>
              <a:t>  RESULTS!</a:t>
            </a:r>
            <a:endParaRPr sz="13800" dirty="0">
              <a:latin typeface="Tahoma"/>
              <a:cs typeface="Tahoma"/>
            </a:endParaRPr>
          </a:p>
        </p:txBody>
      </p:sp>
      <p:pic>
        <p:nvPicPr>
          <p:cNvPr id="8" name="Picture 7">
            <a:extLst>
              <a:ext uri="{FF2B5EF4-FFF2-40B4-BE49-F238E27FC236}">
                <a16:creationId xmlns:a16="http://schemas.microsoft.com/office/drawing/2014/main" id="{4C5B10BF-4FCF-3F49-6B9D-D1A153BCAD51}"/>
              </a:ext>
            </a:extLst>
          </p:cNvPr>
          <p:cNvPicPr>
            <a:picLocks noChangeAspect="1"/>
          </p:cNvPicPr>
          <p:nvPr/>
        </p:nvPicPr>
        <p:blipFill>
          <a:blip r:embed="rId4"/>
          <a:stretch>
            <a:fillRect/>
          </a:stretch>
        </p:blipFill>
        <p:spPr>
          <a:xfrm>
            <a:off x="2070836" y="793103"/>
            <a:ext cx="7442819" cy="8419359"/>
          </a:xfrm>
          <a:prstGeom prst="rect">
            <a:avLst/>
          </a:prstGeom>
        </p:spPr>
      </p:pic>
      <p:pic>
        <p:nvPicPr>
          <p:cNvPr id="14" name="Picture 13">
            <a:extLst>
              <a:ext uri="{FF2B5EF4-FFF2-40B4-BE49-F238E27FC236}">
                <a16:creationId xmlns:a16="http://schemas.microsoft.com/office/drawing/2014/main" id="{FC21DDFA-FBBC-4AC9-3CB8-88B21877D811}"/>
              </a:ext>
            </a:extLst>
          </p:cNvPr>
          <p:cNvPicPr>
            <a:picLocks noChangeAspect="1"/>
          </p:cNvPicPr>
          <p:nvPr/>
        </p:nvPicPr>
        <p:blipFill>
          <a:blip r:embed="rId5"/>
          <a:stretch>
            <a:fillRect/>
          </a:stretch>
        </p:blipFill>
        <p:spPr>
          <a:xfrm>
            <a:off x="6024127" y="4067025"/>
            <a:ext cx="11154044" cy="3848570"/>
          </a:xfrm>
          <a:prstGeom prst="rect">
            <a:avLst/>
          </a:prstGeom>
        </p:spPr>
      </p:pic>
      <p:sp>
        <p:nvSpPr>
          <p:cNvPr id="15" name="Rectangle 14">
            <a:extLst>
              <a:ext uri="{FF2B5EF4-FFF2-40B4-BE49-F238E27FC236}">
                <a16:creationId xmlns:a16="http://schemas.microsoft.com/office/drawing/2014/main" id="{0C079327-8A91-1B75-E037-37116AD4C21B}"/>
              </a:ext>
            </a:extLst>
          </p:cNvPr>
          <p:cNvSpPr/>
          <p:nvPr/>
        </p:nvSpPr>
        <p:spPr>
          <a:xfrm>
            <a:off x="533483" y="4681835"/>
            <a:ext cx="17221061"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Not </a:t>
            </a:r>
            <a:r>
              <a:rPr lang="en-US" sz="8000" b="1" dirty="0">
                <a:ln w="22225">
                  <a:solidFill>
                    <a:schemeClr val="accent2"/>
                  </a:solidFill>
                  <a:prstDash val="solid"/>
                </a:ln>
                <a:solidFill>
                  <a:schemeClr val="accent2">
                    <a:lumMod val="40000"/>
                    <a:lumOff val="60000"/>
                  </a:schemeClr>
                </a:solidFill>
              </a:rPr>
              <a:t>fantastic… results are.. Well Terrible</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9002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6360996" cy="10286999"/>
          </a:xfrm>
          <a:prstGeom prst="rect">
            <a:avLst/>
          </a:prstGeom>
        </p:spPr>
      </p:pic>
      <p:sp>
        <p:nvSpPr>
          <p:cNvPr id="4" name="object 4"/>
          <p:cNvSpPr txBox="1">
            <a:spLocks noGrp="1"/>
          </p:cNvSpPr>
          <p:nvPr>
            <p:ph type="title"/>
          </p:nvPr>
        </p:nvSpPr>
        <p:spPr>
          <a:xfrm>
            <a:off x="3059825" y="3912477"/>
            <a:ext cx="13627975" cy="4075475"/>
          </a:xfrm>
          <a:prstGeom prst="rect">
            <a:avLst/>
          </a:prstGeom>
        </p:spPr>
        <p:txBody>
          <a:bodyPr vert="horz" wrap="square" lIns="0" tIns="12700" rIns="0" bIns="0" rtlCol="0">
            <a:spAutoFit/>
          </a:bodyPr>
          <a:lstStyle/>
          <a:p>
            <a:pPr marL="12700">
              <a:lnSpc>
                <a:spcPct val="100000"/>
              </a:lnSpc>
              <a:spcBef>
                <a:spcPts val="100"/>
              </a:spcBef>
            </a:pPr>
            <a:r>
              <a:rPr sz="13200" dirty="0">
                <a:solidFill>
                  <a:srgbClr val="FFFFFF"/>
                </a:solidFill>
              </a:rPr>
              <a:t>NEURAL NETWORKS</a:t>
            </a:r>
            <a:endParaRPr sz="13200" dirty="0"/>
          </a:p>
        </p:txBody>
      </p:sp>
      <p:sp>
        <p:nvSpPr>
          <p:cNvPr id="5" name="object 5"/>
          <p:cNvSpPr/>
          <p:nvPr/>
        </p:nvSpPr>
        <p:spPr>
          <a:xfrm>
            <a:off x="3072525" y="5837354"/>
            <a:ext cx="15215869" cy="104775"/>
          </a:xfrm>
          <a:custGeom>
            <a:avLst/>
            <a:gdLst/>
            <a:ahLst/>
            <a:cxnLst/>
            <a:rect l="l" t="t" r="r" b="b"/>
            <a:pathLst>
              <a:path w="15215869" h="104775">
                <a:moveTo>
                  <a:pt x="0" y="0"/>
                </a:moveTo>
                <a:lnTo>
                  <a:pt x="15215474" y="0"/>
                </a:lnTo>
                <a:lnTo>
                  <a:pt x="15215474" y="104774"/>
                </a:lnTo>
                <a:lnTo>
                  <a:pt x="0" y="104774"/>
                </a:lnTo>
                <a:lnTo>
                  <a:pt x="0" y="0"/>
                </a:lnTo>
                <a:close/>
              </a:path>
            </a:pathLst>
          </a:custGeom>
          <a:solidFill>
            <a:srgbClr val="FFFFFF"/>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782180" y="0"/>
            <a:ext cx="6506209" cy="10287000"/>
            <a:chOff x="11782180" y="0"/>
            <a:chExt cx="6506209" cy="10287000"/>
          </a:xfrm>
        </p:grpSpPr>
        <p:pic>
          <p:nvPicPr>
            <p:cNvPr id="3" name="object 3"/>
            <p:cNvPicPr/>
            <p:nvPr/>
          </p:nvPicPr>
          <p:blipFill>
            <a:blip r:embed="rId2" cstate="print"/>
            <a:stretch>
              <a:fillRect/>
            </a:stretch>
          </p:blipFill>
          <p:spPr>
            <a:xfrm>
              <a:off x="11782180" y="0"/>
              <a:ext cx="6505818" cy="10286998"/>
            </a:xfrm>
            <a:prstGeom prst="rect">
              <a:avLst/>
            </a:prstGeom>
          </p:spPr>
        </p:pic>
        <p:sp>
          <p:nvSpPr>
            <p:cNvPr id="4" name="object 4"/>
            <p:cNvSpPr/>
            <p:nvPr/>
          </p:nvSpPr>
          <p:spPr>
            <a:xfrm>
              <a:off x="11782180" y="7644738"/>
              <a:ext cx="4124325" cy="1552575"/>
            </a:xfrm>
            <a:custGeom>
              <a:avLst/>
              <a:gdLst/>
              <a:ahLst/>
              <a:cxnLst/>
              <a:rect l="l" t="t" r="r" b="b"/>
              <a:pathLst>
                <a:path w="4124325" h="1552575">
                  <a:moveTo>
                    <a:pt x="4124324" y="1552574"/>
                  </a:moveTo>
                  <a:lnTo>
                    <a:pt x="0" y="1552574"/>
                  </a:lnTo>
                  <a:lnTo>
                    <a:pt x="0" y="0"/>
                  </a:lnTo>
                  <a:lnTo>
                    <a:pt x="4124324" y="0"/>
                  </a:lnTo>
                  <a:lnTo>
                    <a:pt x="4124324" y="1552574"/>
                  </a:lnTo>
                  <a:close/>
                </a:path>
              </a:pathLst>
            </a:custGeom>
            <a:solidFill>
              <a:srgbClr val="59CC81"/>
            </a:solidFill>
          </p:spPr>
          <p:txBody>
            <a:bodyPr wrap="square" lIns="0" tIns="0" rIns="0" bIns="0" rtlCol="0"/>
            <a:lstStyle/>
            <a:p>
              <a:endParaRPr/>
            </a:p>
          </p:txBody>
        </p:sp>
      </p:grpSp>
      <p:sp>
        <p:nvSpPr>
          <p:cNvPr id="5" name="object 5"/>
          <p:cNvSpPr txBox="1">
            <a:spLocks noGrp="1"/>
          </p:cNvSpPr>
          <p:nvPr>
            <p:ph type="title"/>
          </p:nvPr>
        </p:nvSpPr>
        <p:spPr>
          <a:xfrm>
            <a:off x="7512804" y="3704284"/>
            <a:ext cx="3283585" cy="936154"/>
          </a:xfrm>
          <a:prstGeom prst="rect">
            <a:avLst/>
          </a:prstGeom>
        </p:spPr>
        <p:txBody>
          <a:bodyPr vert="horz" wrap="square" lIns="0" tIns="12700" rIns="0" bIns="0" rtlCol="0">
            <a:spAutoFit/>
          </a:bodyPr>
          <a:lstStyle/>
          <a:p>
            <a:pPr marL="12700">
              <a:lnSpc>
                <a:spcPct val="100000"/>
              </a:lnSpc>
              <a:spcBef>
                <a:spcPts val="100"/>
              </a:spcBef>
            </a:pPr>
            <a:r>
              <a:rPr sz="6000" spc="300" dirty="0"/>
              <a:t>AGENDA</a:t>
            </a:r>
            <a:endParaRPr sz="11000" spc="300" dirty="0"/>
          </a:p>
        </p:txBody>
      </p:sp>
      <p:sp>
        <p:nvSpPr>
          <p:cNvPr id="6" name="object 6"/>
          <p:cNvSpPr txBox="1"/>
          <p:nvPr/>
        </p:nvSpPr>
        <p:spPr>
          <a:xfrm>
            <a:off x="1016000" y="6388100"/>
            <a:ext cx="5531485" cy="2882900"/>
          </a:xfrm>
          <a:prstGeom prst="rect">
            <a:avLst/>
          </a:prstGeom>
        </p:spPr>
        <p:txBody>
          <a:bodyPr vert="horz" wrap="square" lIns="0" tIns="12700" rIns="0" bIns="0" rtlCol="0">
            <a:spAutoFit/>
          </a:bodyPr>
          <a:lstStyle/>
          <a:p>
            <a:pPr marL="12700" marR="1697355">
              <a:lnSpc>
                <a:spcPct val="125000"/>
              </a:lnSpc>
              <a:spcBef>
                <a:spcPts val="100"/>
              </a:spcBef>
            </a:pPr>
            <a:r>
              <a:rPr sz="3000" spc="300" dirty="0">
                <a:solidFill>
                  <a:srgbClr val="2B331F"/>
                </a:solidFill>
                <a:latin typeface="Tahoma"/>
                <a:cs typeface="Tahoma"/>
              </a:rPr>
              <a:t>Problem</a:t>
            </a:r>
            <a:r>
              <a:rPr sz="3000" spc="-100" dirty="0">
                <a:solidFill>
                  <a:srgbClr val="2B331F"/>
                </a:solidFill>
                <a:latin typeface="Tahoma"/>
                <a:cs typeface="Tahoma"/>
              </a:rPr>
              <a:t> </a:t>
            </a:r>
            <a:r>
              <a:rPr sz="3000" spc="25" dirty="0">
                <a:solidFill>
                  <a:srgbClr val="2B331F"/>
                </a:solidFill>
                <a:latin typeface="Tahoma"/>
                <a:cs typeface="Tahoma"/>
              </a:rPr>
              <a:t>vs</a:t>
            </a:r>
            <a:r>
              <a:rPr sz="3000" spc="-95" dirty="0">
                <a:solidFill>
                  <a:srgbClr val="2B331F"/>
                </a:solidFill>
                <a:latin typeface="Tahoma"/>
                <a:cs typeface="Tahoma"/>
              </a:rPr>
              <a:t> </a:t>
            </a:r>
            <a:r>
              <a:rPr sz="3000" spc="225" dirty="0">
                <a:solidFill>
                  <a:srgbClr val="2B331F"/>
                </a:solidFill>
                <a:latin typeface="Tahoma"/>
                <a:cs typeface="Tahoma"/>
              </a:rPr>
              <a:t>Solution </a:t>
            </a:r>
            <a:r>
              <a:rPr sz="3000" spc="-925" dirty="0">
                <a:solidFill>
                  <a:srgbClr val="2B331F"/>
                </a:solidFill>
                <a:latin typeface="Tahoma"/>
                <a:cs typeface="Tahoma"/>
              </a:rPr>
              <a:t> </a:t>
            </a:r>
            <a:r>
              <a:rPr sz="3000" spc="220" dirty="0">
                <a:solidFill>
                  <a:srgbClr val="2B331F"/>
                </a:solidFill>
                <a:latin typeface="Tahoma"/>
                <a:cs typeface="Tahoma"/>
              </a:rPr>
              <a:t>Get </a:t>
            </a:r>
            <a:r>
              <a:rPr sz="3000" spc="-75" dirty="0">
                <a:solidFill>
                  <a:srgbClr val="2B331F"/>
                </a:solidFill>
                <a:latin typeface="Tahoma"/>
                <a:cs typeface="Tahoma"/>
              </a:rPr>
              <a:t>&amp; </a:t>
            </a:r>
            <a:r>
              <a:rPr sz="3000" spc="215" dirty="0">
                <a:solidFill>
                  <a:srgbClr val="2B331F"/>
                </a:solidFill>
                <a:latin typeface="Tahoma"/>
                <a:cs typeface="Tahoma"/>
              </a:rPr>
              <a:t>Explore </a:t>
            </a:r>
            <a:r>
              <a:rPr sz="3000" spc="235" dirty="0">
                <a:solidFill>
                  <a:srgbClr val="2B331F"/>
                </a:solidFill>
                <a:latin typeface="Tahoma"/>
                <a:cs typeface="Tahoma"/>
              </a:rPr>
              <a:t>data </a:t>
            </a:r>
            <a:r>
              <a:rPr sz="3000" spc="240" dirty="0">
                <a:solidFill>
                  <a:srgbClr val="2B331F"/>
                </a:solidFill>
                <a:latin typeface="Tahoma"/>
                <a:cs typeface="Tahoma"/>
              </a:rPr>
              <a:t> </a:t>
            </a:r>
            <a:r>
              <a:rPr sz="3000" spc="210" dirty="0">
                <a:solidFill>
                  <a:srgbClr val="2B331F"/>
                </a:solidFill>
                <a:latin typeface="Tahoma"/>
                <a:cs typeface="Tahoma"/>
              </a:rPr>
              <a:t>Prepare</a:t>
            </a:r>
            <a:r>
              <a:rPr sz="3000" spc="-65" dirty="0">
                <a:solidFill>
                  <a:srgbClr val="2B331F"/>
                </a:solidFill>
                <a:latin typeface="Tahoma"/>
                <a:cs typeface="Tahoma"/>
              </a:rPr>
              <a:t> </a:t>
            </a:r>
            <a:r>
              <a:rPr sz="3000" spc="235" dirty="0">
                <a:solidFill>
                  <a:srgbClr val="2B331F"/>
                </a:solidFill>
                <a:latin typeface="Tahoma"/>
                <a:cs typeface="Tahoma"/>
              </a:rPr>
              <a:t>data</a:t>
            </a:r>
            <a:endParaRPr sz="3000">
              <a:latin typeface="Tahoma"/>
              <a:cs typeface="Tahoma"/>
            </a:endParaRPr>
          </a:p>
          <a:p>
            <a:pPr marL="12700" marR="5080">
              <a:lnSpc>
                <a:spcPct val="125000"/>
              </a:lnSpc>
            </a:pPr>
            <a:r>
              <a:rPr sz="3000" spc="70" dirty="0">
                <a:solidFill>
                  <a:srgbClr val="2B331F"/>
                </a:solidFill>
                <a:latin typeface="Tahoma"/>
                <a:cs typeface="Tahoma"/>
              </a:rPr>
              <a:t>AI</a:t>
            </a:r>
            <a:r>
              <a:rPr sz="3000" spc="-70" dirty="0">
                <a:solidFill>
                  <a:srgbClr val="2B331F"/>
                </a:solidFill>
                <a:latin typeface="Tahoma"/>
                <a:cs typeface="Tahoma"/>
              </a:rPr>
              <a:t> </a:t>
            </a:r>
            <a:r>
              <a:rPr sz="3000" spc="180" dirty="0">
                <a:solidFill>
                  <a:srgbClr val="2B331F"/>
                </a:solidFill>
                <a:latin typeface="Tahoma"/>
                <a:cs typeface="Tahoma"/>
              </a:rPr>
              <a:t>models:</a:t>
            </a:r>
            <a:r>
              <a:rPr sz="3000" spc="-65" dirty="0">
                <a:solidFill>
                  <a:srgbClr val="2B331F"/>
                </a:solidFill>
                <a:latin typeface="Tahoma"/>
                <a:cs typeface="Tahoma"/>
              </a:rPr>
              <a:t> </a:t>
            </a:r>
            <a:r>
              <a:rPr sz="3000" spc="190" dirty="0">
                <a:solidFill>
                  <a:srgbClr val="2B331F"/>
                </a:solidFill>
                <a:latin typeface="Tahoma"/>
                <a:cs typeface="Tahoma"/>
              </a:rPr>
              <a:t>logistic</a:t>
            </a:r>
            <a:r>
              <a:rPr sz="3000" spc="-65" dirty="0">
                <a:solidFill>
                  <a:srgbClr val="2B331F"/>
                </a:solidFill>
                <a:latin typeface="Tahoma"/>
                <a:cs typeface="Tahoma"/>
              </a:rPr>
              <a:t> </a:t>
            </a:r>
            <a:r>
              <a:rPr sz="3000" spc="160" dirty="0">
                <a:solidFill>
                  <a:srgbClr val="2B331F"/>
                </a:solidFill>
                <a:latin typeface="Tahoma"/>
                <a:cs typeface="Tahoma"/>
              </a:rPr>
              <a:t>regression </a:t>
            </a:r>
            <a:r>
              <a:rPr sz="3000" spc="-919" dirty="0">
                <a:solidFill>
                  <a:srgbClr val="2B331F"/>
                </a:solidFill>
                <a:latin typeface="Tahoma"/>
                <a:cs typeface="Tahoma"/>
              </a:rPr>
              <a:t> </a:t>
            </a:r>
            <a:r>
              <a:rPr sz="3000" spc="-75" dirty="0">
                <a:solidFill>
                  <a:srgbClr val="2B331F"/>
                </a:solidFill>
                <a:latin typeface="Tahoma"/>
                <a:cs typeface="Tahoma"/>
              </a:rPr>
              <a:t>&amp;</a:t>
            </a:r>
            <a:r>
              <a:rPr sz="3000" spc="-65" dirty="0">
                <a:solidFill>
                  <a:srgbClr val="2B331F"/>
                </a:solidFill>
                <a:latin typeface="Tahoma"/>
                <a:cs typeface="Tahoma"/>
              </a:rPr>
              <a:t> </a:t>
            </a:r>
            <a:r>
              <a:rPr sz="3000" spc="220" dirty="0">
                <a:solidFill>
                  <a:srgbClr val="2B331F"/>
                </a:solidFill>
                <a:latin typeface="Tahoma"/>
                <a:cs typeface="Tahoma"/>
              </a:rPr>
              <a:t>Neural</a:t>
            </a:r>
            <a:r>
              <a:rPr sz="3000" spc="-65" dirty="0">
                <a:solidFill>
                  <a:srgbClr val="2B331F"/>
                </a:solidFill>
                <a:latin typeface="Tahoma"/>
                <a:cs typeface="Tahoma"/>
              </a:rPr>
              <a:t> </a:t>
            </a:r>
            <a:r>
              <a:rPr sz="3000" spc="225" dirty="0">
                <a:solidFill>
                  <a:srgbClr val="2B331F"/>
                </a:solidFill>
                <a:latin typeface="Tahoma"/>
                <a:cs typeface="Tahoma"/>
              </a:rPr>
              <a:t>Networks</a:t>
            </a:r>
            <a:endParaRPr sz="3000">
              <a:latin typeface="Tahoma"/>
              <a:cs typeface="Tahoma"/>
            </a:endParaRPr>
          </a:p>
        </p:txBody>
      </p:sp>
      <p:sp>
        <p:nvSpPr>
          <p:cNvPr id="7" name="object 7"/>
          <p:cNvSpPr/>
          <p:nvPr/>
        </p:nvSpPr>
        <p:spPr>
          <a:xfrm>
            <a:off x="0" y="4535663"/>
            <a:ext cx="6875780" cy="104775"/>
          </a:xfrm>
          <a:custGeom>
            <a:avLst/>
            <a:gdLst/>
            <a:ahLst/>
            <a:cxnLst/>
            <a:rect l="l" t="t" r="r" b="b"/>
            <a:pathLst>
              <a:path w="6875780" h="104775">
                <a:moveTo>
                  <a:pt x="0" y="0"/>
                </a:moveTo>
                <a:lnTo>
                  <a:pt x="6875346" y="0"/>
                </a:lnTo>
                <a:lnTo>
                  <a:pt x="6875346" y="104774"/>
                </a:lnTo>
                <a:lnTo>
                  <a:pt x="0" y="104774"/>
                </a:lnTo>
                <a:lnTo>
                  <a:pt x="0" y="0"/>
                </a:lnTo>
                <a:close/>
              </a:path>
            </a:pathLst>
          </a:custGeom>
          <a:solidFill>
            <a:srgbClr val="59CC81"/>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53663" y="7393"/>
            <a:ext cx="9934575" cy="10287000"/>
          </a:xfrm>
          <a:custGeom>
            <a:avLst/>
            <a:gdLst/>
            <a:ahLst/>
            <a:cxnLst/>
            <a:rect l="l" t="t" r="r" b="b"/>
            <a:pathLst>
              <a:path w="9934575" h="10287000">
                <a:moveTo>
                  <a:pt x="9934335" y="10286996"/>
                </a:moveTo>
                <a:lnTo>
                  <a:pt x="0" y="10286996"/>
                </a:lnTo>
                <a:lnTo>
                  <a:pt x="0" y="0"/>
                </a:lnTo>
                <a:lnTo>
                  <a:pt x="9934335" y="0"/>
                </a:lnTo>
                <a:lnTo>
                  <a:pt x="9934335" y="10286996"/>
                </a:lnTo>
                <a:close/>
              </a:path>
            </a:pathLst>
          </a:custGeom>
          <a:solidFill>
            <a:srgbClr val="59CC81"/>
          </a:solidFill>
        </p:spPr>
        <p:txBody>
          <a:bodyPr wrap="square" lIns="0" tIns="0" rIns="0" bIns="0" rtlCol="0"/>
          <a:lstStyle/>
          <a:p>
            <a:endParaRPr/>
          </a:p>
        </p:txBody>
      </p:sp>
      <p:grpSp>
        <p:nvGrpSpPr>
          <p:cNvPr id="3" name="object 3"/>
          <p:cNvGrpSpPr/>
          <p:nvPr/>
        </p:nvGrpSpPr>
        <p:grpSpPr>
          <a:xfrm>
            <a:off x="0" y="2718396"/>
            <a:ext cx="17944465" cy="6038850"/>
            <a:chOff x="0" y="2718396"/>
            <a:chExt cx="17944465" cy="6038850"/>
          </a:xfrm>
        </p:grpSpPr>
        <p:sp>
          <p:nvSpPr>
            <p:cNvPr id="4" name="object 4"/>
            <p:cNvSpPr/>
            <p:nvPr/>
          </p:nvSpPr>
          <p:spPr>
            <a:xfrm>
              <a:off x="0" y="8247902"/>
              <a:ext cx="7219315" cy="95250"/>
            </a:xfrm>
            <a:custGeom>
              <a:avLst/>
              <a:gdLst/>
              <a:ahLst/>
              <a:cxnLst/>
              <a:rect l="l" t="t" r="r" b="b"/>
              <a:pathLst>
                <a:path w="7219315" h="95250">
                  <a:moveTo>
                    <a:pt x="0" y="0"/>
                  </a:moveTo>
                  <a:lnTo>
                    <a:pt x="7219133" y="0"/>
                  </a:lnTo>
                  <a:lnTo>
                    <a:pt x="7219133" y="95249"/>
                  </a:lnTo>
                  <a:lnTo>
                    <a:pt x="0" y="95249"/>
                  </a:lnTo>
                  <a:lnTo>
                    <a:pt x="0" y="0"/>
                  </a:lnTo>
                  <a:close/>
                </a:path>
              </a:pathLst>
            </a:custGeom>
            <a:solidFill>
              <a:srgbClr val="59CC81"/>
            </a:solidFill>
          </p:spPr>
          <p:txBody>
            <a:bodyPr wrap="square" lIns="0" tIns="0" rIns="0" bIns="0" rtlCol="0"/>
            <a:lstStyle/>
            <a:p>
              <a:endParaRPr/>
            </a:p>
          </p:txBody>
        </p:sp>
        <p:pic>
          <p:nvPicPr>
            <p:cNvPr id="5" name="object 5"/>
            <p:cNvPicPr/>
            <p:nvPr/>
          </p:nvPicPr>
          <p:blipFill>
            <a:blip r:embed="rId2" cstate="print"/>
            <a:stretch>
              <a:fillRect/>
            </a:stretch>
          </p:blipFill>
          <p:spPr>
            <a:xfrm>
              <a:off x="7219074" y="2718396"/>
              <a:ext cx="10725149" cy="6038849"/>
            </a:xfrm>
            <a:prstGeom prst="rect">
              <a:avLst/>
            </a:prstGeom>
          </p:spPr>
        </p:pic>
      </p:grpSp>
      <p:sp>
        <p:nvSpPr>
          <p:cNvPr id="6" name="object 6"/>
          <p:cNvSpPr txBox="1">
            <a:spLocks noGrp="1"/>
          </p:cNvSpPr>
          <p:nvPr>
            <p:ph type="title"/>
          </p:nvPr>
        </p:nvSpPr>
        <p:spPr>
          <a:xfrm>
            <a:off x="454263" y="367207"/>
            <a:ext cx="7899400" cy="2864502"/>
          </a:xfrm>
          <a:prstGeom prst="rect">
            <a:avLst/>
          </a:prstGeom>
        </p:spPr>
        <p:txBody>
          <a:bodyPr vert="horz" wrap="square" lIns="0" tIns="158750" rIns="0" bIns="0" rtlCol="0">
            <a:spAutoFit/>
          </a:bodyPr>
          <a:lstStyle/>
          <a:p>
            <a:pPr marL="12700" marR="5080">
              <a:lnSpc>
                <a:spcPts val="10950"/>
              </a:lnSpc>
              <a:spcBef>
                <a:spcPts val="1250"/>
              </a:spcBef>
            </a:pPr>
            <a:r>
              <a:rPr sz="6000" dirty="0"/>
              <a:t>INITIALLY I  CONVERTED</a:t>
            </a:r>
          </a:p>
        </p:txBody>
      </p:sp>
      <p:sp>
        <p:nvSpPr>
          <p:cNvPr id="7" name="object 7"/>
          <p:cNvSpPr txBox="1"/>
          <p:nvPr/>
        </p:nvSpPr>
        <p:spPr>
          <a:xfrm>
            <a:off x="454263" y="3231709"/>
            <a:ext cx="6137037" cy="2888035"/>
          </a:xfrm>
          <a:prstGeom prst="rect">
            <a:avLst/>
          </a:prstGeom>
        </p:spPr>
        <p:txBody>
          <a:bodyPr vert="horz" wrap="square" lIns="0" tIns="158750" rIns="0" bIns="0" rtlCol="0">
            <a:spAutoFit/>
          </a:bodyPr>
          <a:lstStyle/>
          <a:p>
            <a:pPr marL="12700" marR="5080">
              <a:lnSpc>
                <a:spcPts val="10950"/>
              </a:lnSpc>
              <a:spcBef>
                <a:spcPts val="1250"/>
              </a:spcBef>
            </a:pPr>
            <a:r>
              <a:rPr sz="6000" dirty="0">
                <a:solidFill>
                  <a:srgbClr val="2B331F"/>
                </a:solidFill>
                <a:latin typeface="Trebuchet MS"/>
                <a:cs typeface="Trebuchet MS"/>
              </a:rPr>
              <a:t>AGAIN... DON'T  ASK ME WHY</a:t>
            </a:r>
            <a:endParaRPr sz="6000" dirty="0">
              <a:latin typeface="Trebuchet MS"/>
              <a:cs typeface="Trebuchet MS"/>
            </a:endParaRPr>
          </a:p>
        </p:txBody>
      </p:sp>
      <p:sp>
        <p:nvSpPr>
          <p:cNvPr id="8" name="object 8"/>
          <p:cNvSpPr txBox="1"/>
          <p:nvPr/>
        </p:nvSpPr>
        <p:spPr>
          <a:xfrm>
            <a:off x="11936901" y="856929"/>
            <a:ext cx="5335270" cy="1130300"/>
          </a:xfrm>
          <a:prstGeom prst="rect">
            <a:avLst/>
          </a:prstGeom>
        </p:spPr>
        <p:txBody>
          <a:bodyPr vert="horz" wrap="square" lIns="0" tIns="12700" rIns="0" bIns="0" rtlCol="0">
            <a:spAutoFit/>
          </a:bodyPr>
          <a:lstStyle/>
          <a:p>
            <a:pPr marL="779145" marR="5080" indent="-767080">
              <a:lnSpc>
                <a:spcPct val="106600"/>
              </a:lnSpc>
              <a:spcBef>
                <a:spcPts val="100"/>
              </a:spcBef>
            </a:pPr>
            <a:r>
              <a:rPr sz="3400" spc="505" dirty="0">
                <a:solidFill>
                  <a:srgbClr val="2B331F"/>
                </a:solidFill>
                <a:latin typeface="Tahoma"/>
                <a:cs typeface="Tahoma"/>
              </a:rPr>
              <a:t>HAD</a:t>
            </a:r>
            <a:r>
              <a:rPr sz="3400" spc="130" dirty="0">
                <a:solidFill>
                  <a:srgbClr val="2B331F"/>
                </a:solidFill>
                <a:latin typeface="Tahoma"/>
                <a:cs typeface="Tahoma"/>
              </a:rPr>
              <a:t> </a:t>
            </a:r>
            <a:r>
              <a:rPr sz="3400" spc="245" dirty="0">
                <a:solidFill>
                  <a:srgbClr val="2B331F"/>
                </a:solidFill>
                <a:latin typeface="Tahoma"/>
                <a:cs typeface="Tahoma"/>
              </a:rPr>
              <a:t>TO</a:t>
            </a:r>
            <a:r>
              <a:rPr sz="3400" spc="135" dirty="0">
                <a:solidFill>
                  <a:srgbClr val="2B331F"/>
                </a:solidFill>
                <a:latin typeface="Tahoma"/>
                <a:cs typeface="Tahoma"/>
              </a:rPr>
              <a:t> </a:t>
            </a:r>
            <a:r>
              <a:rPr sz="3400" spc="395" dirty="0">
                <a:solidFill>
                  <a:srgbClr val="2B331F"/>
                </a:solidFill>
                <a:latin typeface="Tahoma"/>
                <a:cs typeface="Tahoma"/>
              </a:rPr>
              <a:t>GO</a:t>
            </a:r>
            <a:r>
              <a:rPr sz="3400" spc="135" dirty="0">
                <a:solidFill>
                  <a:srgbClr val="2B331F"/>
                </a:solidFill>
                <a:latin typeface="Tahoma"/>
                <a:cs typeface="Tahoma"/>
              </a:rPr>
              <a:t> </a:t>
            </a:r>
            <a:r>
              <a:rPr sz="3400" spc="530" dirty="0">
                <a:solidFill>
                  <a:srgbClr val="2B331F"/>
                </a:solidFill>
                <a:latin typeface="Tahoma"/>
                <a:cs typeface="Tahoma"/>
              </a:rPr>
              <a:t>BACK</a:t>
            </a:r>
            <a:r>
              <a:rPr sz="3400" spc="135" dirty="0">
                <a:solidFill>
                  <a:srgbClr val="2B331F"/>
                </a:solidFill>
                <a:latin typeface="Tahoma"/>
                <a:cs typeface="Tahoma"/>
              </a:rPr>
              <a:t> </a:t>
            </a:r>
            <a:r>
              <a:rPr sz="3400" spc="515" dirty="0">
                <a:solidFill>
                  <a:srgbClr val="2B331F"/>
                </a:solidFill>
                <a:latin typeface="Tahoma"/>
                <a:cs typeface="Tahoma"/>
              </a:rPr>
              <a:t>AND </a:t>
            </a:r>
            <a:r>
              <a:rPr sz="3400" spc="-1050" dirty="0">
                <a:solidFill>
                  <a:srgbClr val="2B331F"/>
                </a:solidFill>
                <a:latin typeface="Tahoma"/>
                <a:cs typeface="Tahoma"/>
              </a:rPr>
              <a:t> </a:t>
            </a:r>
            <a:r>
              <a:rPr sz="3400" spc="490" dirty="0">
                <a:solidFill>
                  <a:srgbClr val="2B331F"/>
                </a:solidFill>
                <a:latin typeface="Tahoma"/>
                <a:cs typeface="Tahoma"/>
              </a:rPr>
              <a:t>UNDO</a:t>
            </a:r>
            <a:r>
              <a:rPr sz="3400" spc="114" dirty="0">
                <a:solidFill>
                  <a:srgbClr val="2B331F"/>
                </a:solidFill>
                <a:latin typeface="Tahoma"/>
                <a:cs typeface="Tahoma"/>
              </a:rPr>
              <a:t> </a:t>
            </a:r>
            <a:r>
              <a:rPr sz="3400" spc="475" dirty="0">
                <a:solidFill>
                  <a:srgbClr val="2B331F"/>
                </a:solidFill>
                <a:latin typeface="Tahoma"/>
                <a:cs typeface="Tahoma"/>
              </a:rPr>
              <a:t>SOME</a:t>
            </a:r>
            <a:r>
              <a:rPr sz="3400" spc="120" dirty="0">
                <a:solidFill>
                  <a:srgbClr val="2B331F"/>
                </a:solidFill>
                <a:latin typeface="Tahoma"/>
                <a:cs typeface="Tahoma"/>
              </a:rPr>
              <a:t> </a:t>
            </a:r>
            <a:r>
              <a:rPr sz="3400" spc="360" dirty="0">
                <a:solidFill>
                  <a:srgbClr val="2B331F"/>
                </a:solidFill>
                <a:latin typeface="Tahoma"/>
                <a:cs typeface="Tahoma"/>
              </a:rPr>
              <a:t>STEPS</a:t>
            </a:r>
            <a:endParaRPr sz="3400" dirty="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53663" y="0"/>
            <a:ext cx="9934575" cy="10287000"/>
          </a:xfrm>
          <a:custGeom>
            <a:avLst/>
            <a:gdLst/>
            <a:ahLst/>
            <a:cxnLst/>
            <a:rect l="l" t="t" r="r" b="b"/>
            <a:pathLst>
              <a:path w="9934575" h="10287000">
                <a:moveTo>
                  <a:pt x="9934335" y="10286999"/>
                </a:moveTo>
                <a:lnTo>
                  <a:pt x="0" y="10286999"/>
                </a:lnTo>
                <a:lnTo>
                  <a:pt x="0" y="0"/>
                </a:lnTo>
                <a:lnTo>
                  <a:pt x="9934335" y="0"/>
                </a:lnTo>
                <a:lnTo>
                  <a:pt x="9934335" y="10286999"/>
                </a:lnTo>
                <a:close/>
              </a:path>
            </a:pathLst>
          </a:custGeom>
          <a:solidFill>
            <a:srgbClr val="59CC81"/>
          </a:solidFill>
        </p:spPr>
        <p:txBody>
          <a:bodyPr wrap="square" lIns="0" tIns="0" rIns="0" bIns="0" rtlCol="0"/>
          <a:lstStyle/>
          <a:p>
            <a:endParaRPr/>
          </a:p>
        </p:txBody>
      </p:sp>
      <p:sp>
        <p:nvSpPr>
          <p:cNvPr id="6" name="object 6"/>
          <p:cNvSpPr txBox="1">
            <a:spLocks noGrp="1"/>
          </p:cNvSpPr>
          <p:nvPr>
            <p:ph type="title"/>
          </p:nvPr>
        </p:nvSpPr>
        <p:spPr>
          <a:xfrm>
            <a:off x="1016000" y="615981"/>
            <a:ext cx="6729240" cy="7183057"/>
          </a:xfrm>
          <a:prstGeom prst="rect">
            <a:avLst/>
          </a:prstGeom>
        </p:spPr>
        <p:txBody>
          <a:bodyPr vert="horz" wrap="square" lIns="0" tIns="147320" rIns="0" bIns="0" rtlCol="0">
            <a:spAutoFit/>
          </a:bodyPr>
          <a:lstStyle/>
          <a:p>
            <a:pPr marL="12700" marR="5080">
              <a:lnSpc>
                <a:spcPts val="9300"/>
              </a:lnSpc>
              <a:spcBef>
                <a:spcPts val="1160"/>
              </a:spcBef>
            </a:pPr>
            <a:r>
              <a:rPr sz="6600" dirty="0"/>
              <a:t>I SPENT 6 HOURS  IN HERE...</a:t>
            </a:r>
            <a:br>
              <a:rPr lang="en-US" sz="6600" dirty="0"/>
            </a:br>
            <a:br>
              <a:rPr lang="en-GB" sz="6600" dirty="0"/>
            </a:br>
            <a:endParaRPr sz="6600" dirty="0"/>
          </a:p>
          <a:p>
            <a:pPr marL="12700" marR="184150">
              <a:lnSpc>
                <a:spcPts val="9300"/>
              </a:lnSpc>
            </a:pPr>
            <a:r>
              <a:rPr sz="6000" dirty="0"/>
              <a:t>BECAUSE OF THE OUTPUT LAYER</a:t>
            </a:r>
          </a:p>
        </p:txBody>
      </p:sp>
      <p:sp>
        <p:nvSpPr>
          <p:cNvPr id="7" name="object 7"/>
          <p:cNvSpPr txBox="1"/>
          <p:nvPr/>
        </p:nvSpPr>
        <p:spPr>
          <a:xfrm>
            <a:off x="11936901" y="856925"/>
            <a:ext cx="5335270" cy="1130300"/>
          </a:xfrm>
          <a:prstGeom prst="rect">
            <a:avLst/>
          </a:prstGeom>
        </p:spPr>
        <p:txBody>
          <a:bodyPr vert="horz" wrap="square" lIns="0" tIns="12700" rIns="0" bIns="0" rtlCol="0">
            <a:spAutoFit/>
          </a:bodyPr>
          <a:lstStyle/>
          <a:p>
            <a:pPr marL="779145" marR="5080" indent="-767080">
              <a:lnSpc>
                <a:spcPct val="106600"/>
              </a:lnSpc>
              <a:spcBef>
                <a:spcPts val="100"/>
              </a:spcBef>
            </a:pPr>
            <a:r>
              <a:rPr sz="3400" spc="505" dirty="0">
                <a:solidFill>
                  <a:srgbClr val="2B331F"/>
                </a:solidFill>
                <a:latin typeface="Tahoma"/>
                <a:cs typeface="Tahoma"/>
              </a:rPr>
              <a:t>HAD</a:t>
            </a:r>
            <a:r>
              <a:rPr sz="3400" spc="130" dirty="0">
                <a:solidFill>
                  <a:srgbClr val="2B331F"/>
                </a:solidFill>
                <a:latin typeface="Tahoma"/>
                <a:cs typeface="Tahoma"/>
              </a:rPr>
              <a:t> </a:t>
            </a:r>
            <a:r>
              <a:rPr sz="3400" spc="245" dirty="0">
                <a:solidFill>
                  <a:srgbClr val="2B331F"/>
                </a:solidFill>
                <a:latin typeface="Tahoma"/>
                <a:cs typeface="Tahoma"/>
              </a:rPr>
              <a:t>TO</a:t>
            </a:r>
            <a:r>
              <a:rPr sz="3400" spc="135" dirty="0">
                <a:solidFill>
                  <a:srgbClr val="2B331F"/>
                </a:solidFill>
                <a:latin typeface="Tahoma"/>
                <a:cs typeface="Tahoma"/>
              </a:rPr>
              <a:t> </a:t>
            </a:r>
            <a:r>
              <a:rPr sz="3400" spc="395" dirty="0">
                <a:solidFill>
                  <a:srgbClr val="2B331F"/>
                </a:solidFill>
                <a:latin typeface="Tahoma"/>
                <a:cs typeface="Tahoma"/>
              </a:rPr>
              <a:t>GO</a:t>
            </a:r>
            <a:r>
              <a:rPr sz="3400" spc="135" dirty="0">
                <a:solidFill>
                  <a:srgbClr val="2B331F"/>
                </a:solidFill>
                <a:latin typeface="Tahoma"/>
                <a:cs typeface="Tahoma"/>
              </a:rPr>
              <a:t> </a:t>
            </a:r>
            <a:r>
              <a:rPr sz="3400" spc="530" dirty="0">
                <a:solidFill>
                  <a:srgbClr val="2B331F"/>
                </a:solidFill>
                <a:latin typeface="Tahoma"/>
                <a:cs typeface="Tahoma"/>
              </a:rPr>
              <a:t>BACK</a:t>
            </a:r>
            <a:r>
              <a:rPr sz="3400" spc="135" dirty="0">
                <a:solidFill>
                  <a:srgbClr val="2B331F"/>
                </a:solidFill>
                <a:latin typeface="Tahoma"/>
                <a:cs typeface="Tahoma"/>
              </a:rPr>
              <a:t> </a:t>
            </a:r>
            <a:r>
              <a:rPr sz="3400" spc="515" dirty="0">
                <a:solidFill>
                  <a:srgbClr val="2B331F"/>
                </a:solidFill>
                <a:latin typeface="Tahoma"/>
                <a:cs typeface="Tahoma"/>
              </a:rPr>
              <a:t>AND </a:t>
            </a:r>
            <a:r>
              <a:rPr sz="3400" spc="-1050" dirty="0">
                <a:solidFill>
                  <a:srgbClr val="2B331F"/>
                </a:solidFill>
                <a:latin typeface="Tahoma"/>
                <a:cs typeface="Tahoma"/>
              </a:rPr>
              <a:t> </a:t>
            </a:r>
            <a:r>
              <a:rPr sz="3400" spc="490" dirty="0">
                <a:solidFill>
                  <a:srgbClr val="2B331F"/>
                </a:solidFill>
                <a:latin typeface="Tahoma"/>
                <a:cs typeface="Tahoma"/>
              </a:rPr>
              <a:t>UNDO</a:t>
            </a:r>
            <a:r>
              <a:rPr sz="3400" spc="114" dirty="0">
                <a:solidFill>
                  <a:srgbClr val="2B331F"/>
                </a:solidFill>
                <a:latin typeface="Tahoma"/>
                <a:cs typeface="Tahoma"/>
              </a:rPr>
              <a:t> </a:t>
            </a:r>
            <a:r>
              <a:rPr sz="3400" spc="475" dirty="0">
                <a:solidFill>
                  <a:srgbClr val="2B331F"/>
                </a:solidFill>
                <a:latin typeface="Tahoma"/>
                <a:cs typeface="Tahoma"/>
              </a:rPr>
              <a:t>SOME</a:t>
            </a:r>
            <a:r>
              <a:rPr sz="3400" spc="120" dirty="0">
                <a:solidFill>
                  <a:srgbClr val="2B331F"/>
                </a:solidFill>
                <a:latin typeface="Tahoma"/>
                <a:cs typeface="Tahoma"/>
              </a:rPr>
              <a:t> </a:t>
            </a:r>
            <a:r>
              <a:rPr sz="3400" spc="360" dirty="0">
                <a:solidFill>
                  <a:srgbClr val="2B331F"/>
                </a:solidFill>
                <a:latin typeface="Tahoma"/>
                <a:cs typeface="Tahoma"/>
              </a:rPr>
              <a:t>STEPS</a:t>
            </a:r>
            <a:endParaRPr sz="3400">
              <a:latin typeface="Tahoma"/>
              <a:cs typeface="Tahoma"/>
            </a:endParaRPr>
          </a:p>
        </p:txBody>
      </p:sp>
      <p:pic>
        <p:nvPicPr>
          <p:cNvPr id="9" name="Picture 8">
            <a:extLst>
              <a:ext uri="{FF2B5EF4-FFF2-40B4-BE49-F238E27FC236}">
                <a16:creationId xmlns:a16="http://schemas.microsoft.com/office/drawing/2014/main" id="{A54CBE44-0887-02B6-F95B-B14ED46BF2E4}"/>
              </a:ext>
            </a:extLst>
          </p:cNvPr>
          <p:cNvPicPr>
            <a:picLocks noChangeAspect="1"/>
          </p:cNvPicPr>
          <p:nvPr/>
        </p:nvPicPr>
        <p:blipFill>
          <a:blip r:embed="rId2"/>
          <a:stretch>
            <a:fillRect/>
          </a:stretch>
        </p:blipFill>
        <p:spPr>
          <a:xfrm>
            <a:off x="7543800" y="2862916"/>
            <a:ext cx="10136015" cy="63445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247901"/>
            <a:ext cx="7219315" cy="95250"/>
          </a:xfrm>
          <a:custGeom>
            <a:avLst/>
            <a:gdLst/>
            <a:ahLst/>
            <a:cxnLst/>
            <a:rect l="l" t="t" r="r" b="b"/>
            <a:pathLst>
              <a:path w="7219315" h="95250">
                <a:moveTo>
                  <a:pt x="0" y="0"/>
                </a:moveTo>
                <a:lnTo>
                  <a:pt x="7219133" y="0"/>
                </a:lnTo>
                <a:lnTo>
                  <a:pt x="7219133" y="95249"/>
                </a:lnTo>
                <a:lnTo>
                  <a:pt x="0" y="95249"/>
                </a:lnTo>
                <a:lnTo>
                  <a:pt x="0" y="0"/>
                </a:lnTo>
                <a:close/>
              </a:path>
            </a:pathLst>
          </a:custGeom>
          <a:solidFill>
            <a:srgbClr val="59CC81"/>
          </a:solidFill>
        </p:spPr>
        <p:txBody>
          <a:bodyPr wrap="square" lIns="0" tIns="0" rIns="0" bIns="0" rtlCol="0"/>
          <a:lstStyle/>
          <a:p>
            <a:endParaRPr/>
          </a:p>
        </p:txBody>
      </p:sp>
      <p:sp>
        <p:nvSpPr>
          <p:cNvPr id="4" name="object 4"/>
          <p:cNvSpPr txBox="1"/>
          <p:nvPr/>
        </p:nvSpPr>
        <p:spPr>
          <a:xfrm>
            <a:off x="1016000" y="615982"/>
            <a:ext cx="16433800" cy="1341393"/>
          </a:xfrm>
          <a:prstGeom prst="rect">
            <a:avLst/>
          </a:prstGeom>
        </p:spPr>
        <p:txBody>
          <a:bodyPr vert="horz" wrap="square" lIns="0" tIns="147320" rIns="0" bIns="0" rtlCol="0">
            <a:spAutoFit/>
          </a:bodyPr>
          <a:lstStyle/>
          <a:p>
            <a:pPr marL="12700" marR="1565910">
              <a:lnSpc>
                <a:spcPts val="9300"/>
              </a:lnSpc>
              <a:spcBef>
                <a:spcPts val="1160"/>
              </a:spcBef>
            </a:pPr>
            <a:r>
              <a:rPr lang="en-US" sz="8500" dirty="0">
                <a:solidFill>
                  <a:srgbClr val="2B331F"/>
                </a:solidFill>
                <a:latin typeface="Trebuchet MS"/>
                <a:cs typeface="Trebuchet MS"/>
              </a:rPr>
              <a:t>But I had incredible results…</a:t>
            </a:r>
            <a:endParaRPr sz="8500" dirty="0">
              <a:latin typeface="Trebuchet MS"/>
              <a:cs typeface="Trebuchet MS"/>
            </a:endParaRPr>
          </a:p>
        </p:txBody>
      </p:sp>
      <p:pic>
        <p:nvPicPr>
          <p:cNvPr id="10" name="Picture 9">
            <a:extLst>
              <a:ext uri="{FF2B5EF4-FFF2-40B4-BE49-F238E27FC236}">
                <a16:creationId xmlns:a16="http://schemas.microsoft.com/office/drawing/2014/main" id="{B4EA5303-556D-6757-F9E2-7C86FED77013}"/>
              </a:ext>
            </a:extLst>
          </p:cNvPr>
          <p:cNvPicPr>
            <a:picLocks noChangeAspect="1"/>
          </p:cNvPicPr>
          <p:nvPr/>
        </p:nvPicPr>
        <p:blipFill>
          <a:blip r:embed="rId2"/>
          <a:stretch>
            <a:fillRect/>
          </a:stretch>
        </p:blipFill>
        <p:spPr>
          <a:xfrm>
            <a:off x="4343400" y="2247900"/>
            <a:ext cx="12755755" cy="6496957"/>
          </a:xfrm>
          <a:prstGeom prst="rect">
            <a:avLst/>
          </a:prstGeom>
        </p:spPr>
      </p:pic>
      <p:pic>
        <p:nvPicPr>
          <p:cNvPr id="12" name="Picture 11">
            <a:extLst>
              <a:ext uri="{FF2B5EF4-FFF2-40B4-BE49-F238E27FC236}">
                <a16:creationId xmlns:a16="http://schemas.microsoft.com/office/drawing/2014/main" id="{576C61A8-1E5F-9B92-CE25-9FC10FCDF288}"/>
              </a:ext>
            </a:extLst>
          </p:cNvPr>
          <p:cNvPicPr>
            <a:picLocks noChangeAspect="1"/>
          </p:cNvPicPr>
          <p:nvPr/>
        </p:nvPicPr>
        <p:blipFill>
          <a:blip r:embed="rId3"/>
          <a:stretch>
            <a:fillRect/>
          </a:stretch>
        </p:blipFill>
        <p:spPr>
          <a:xfrm>
            <a:off x="6414706" y="3933655"/>
            <a:ext cx="9947403" cy="4409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247901"/>
            <a:ext cx="7219315" cy="95250"/>
          </a:xfrm>
          <a:custGeom>
            <a:avLst/>
            <a:gdLst/>
            <a:ahLst/>
            <a:cxnLst/>
            <a:rect l="l" t="t" r="r" b="b"/>
            <a:pathLst>
              <a:path w="7219315" h="95250">
                <a:moveTo>
                  <a:pt x="0" y="0"/>
                </a:moveTo>
                <a:lnTo>
                  <a:pt x="7219133" y="0"/>
                </a:lnTo>
                <a:lnTo>
                  <a:pt x="7219133" y="95249"/>
                </a:lnTo>
                <a:lnTo>
                  <a:pt x="0" y="95249"/>
                </a:lnTo>
                <a:lnTo>
                  <a:pt x="0" y="0"/>
                </a:lnTo>
                <a:close/>
              </a:path>
            </a:pathLst>
          </a:custGeom>
          <a:solidFill>
            <a:srgbClr val="59CC81"/>
          </a:solidFill>
        </p:spPr>
        <p:txBody>
          <a:bodyPr wrap="square" lIns="0" tIns="0" rIns="0" bIns="0" rtlCol="0"/>
          <a:lstStyle/>
          <a:p>
            <a:endParaRPr/>
          </a:p>
        </p:txBody>
      </p:sp>
      <p:sp>
        <p:nvSpPr>
          <p:cNvPr id="4" name="object 4"/>
          <p:cNvSpPr txBox="1"/>
          <p:nvPr/>
        </p:nvSpPr>
        <p:spPr>
          <a:xfrm>
            <a:off x="1016000" y="615982"/>
            <a:ext cx="7337663" cy="1341393"/>
          </a:xfrm>
          <a:prstGeom prst="rect">
            <a:avLst/>
          </a:prstGeom>
        </p:spPr>
        <p:txBody>
          <a:bodyPr vert="horz" wrap="square" lIns="0" tIns="147320" rIns="0" bIns="0" rtlCol="0">
            <a:spAutoFit/>
          </a:bodyPr>
          <a:lstStyle/>
          <a:p>
            <a:pPr marL="12700" marR="1565910">
              <a:lnSpc>
                <a:spcPts val="9300"/>
              </a:lnSpc>
              <a:spcBef>
                <a:spcPts val="1160"/>
              </a:spcBef>
            </a:pPr>
            <a:r>
              <a:rPr lang="en-US" sz="8500" dirty="0">
                <a:solidFill>
                  <a:srgbClr val="2B331F"/>
                </a:solidFill>
                <a:latin typeface="Trebuchet MS"/>
                <a:cs typeface="Trebuchet MS"/>
              </a:rPr>
              <a:t>WRONG…</a:t>
            </a:r>
            <a:endParaRPr sz="8500" dirty="0">
              <a:latin typeface="Trebuchet MS"/>
              <a:cs typeface="Trebuchet MS"/>
            </a:endParaRPr>
          </a:p>
        </p:txBody>
      </p:sp>
      <p:pic>
        <p:nvPicPr>
          <p:cNvPr id="9" name="Picture 8">
            <a:extLst>
              <a:ext uri="{FF2B5EF4-FFF2-40B4-BE49-F238E27FC236}">
                <a16:creationId xmlns:a16="http://schemas.microsoft.com/office/drawing/2014/main" id="{19E8F311-A2AB-855D-13EA-7CB3B49EE4FB}"/>
              </a:ext>
            </a:extLst>
          </p:cNvPr>
          <p:cNvPicPr>
            <a:picLocks noChangeAspect="1"/>
          </p:cNvPicPr>
          <p:nvPr/>
        </p:nvPicPr>
        <p:blipFill>
          <a:blip r:embed="rId2"/>
          <a:stretch>
            <a:fillRect/>
          </a:stretch>
        </p:blipFill>
        <p:spPr>
          <a:xfrm>
            <a:off x="381000" y="2643186"/>
            <a:ext cx="12077700" cy="5000625"/>
          </a:xfrm>
          <a:prstGeom prst="rect">
            <a:avLst/>
          </a:prstGeom>
        </p:spPr>
      </p:pic>
      <p:pic>
        <p:nvPicPr>
          <p:cNvPr id="11" name="Picture 10">
            <a:extLst>
              <a:ext uri="{FF2B5EF4-FFF2-40B4-BE49-F238E27FC236}">
                <a16:creationId xmlns:a16="http://schemas.microsoft.com/office/drawing/2014/main" id="{648F4DBC-AA19-82B9-D668-DD69F8D55DB6}"/>
              </a:ext>
            </a:extLst>
          </p:cNvPr>
          <p:cNvPicPr>
            <a:picLocks noChangeAspect="1"/>
          </p:cNvPicPr>
          <p:nvPr/>
        </p:nvPicPr>
        <p:blipFill>
          <a:blip r:embed="rId3"/>
          <a:stretch>
            <a:fillRect/>
          </a:stretch>
        </p:blipFill>
        <p:spPr>
          <a:xfrm>
            <a:off x="12458700" y="2976560"/>
            <a:ext cx="5400675" cy="4333875"/>
          </a:xfrm>
          <a:prstGeom prst="rect">
            <a:avLst/>
          </a:prstGeom>
        </p:spPr>
      </p:pic>
    </p:spTree>
    <p:extLst>
      <p:ext uri="{BB962C8B-B14F-4D97-AF65-F5344CB8AC3E}">
        <p14:creationId xmlns:p14="http://schemas.microsoft.com/office/powerpoint/2010/main" val="62993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247901"/>
            <a:ext cx="7219315" cy="95250"/>
          </a:xfrm>
          <a:custGeom>
            <a:avLst/>
            <a:gdLst/>
            <a:ahLst/>
            <a:cxnLst/>
            <a:rect l="l" t="t" r="r" b="b"/>
            <a:pathLst>
              <a:path w="7219315" h="95250">
                <a:moveTo>
                  <a:pt x="0" y="0"/>
                </a:moveTo>
                <a:lnTo>
                  <a:pt x="7219133" y="0"/>
                </a:lnTo>
                <a:lnTo>
                  <a:pt x="7219133" y="95249"/>
                </a:lnTo>
                <a:lnTo>
                  <a:pt x="0" y="95249"/>
                </a:lnTo>
                <a:lnTo>
                  <a:pt x="0" y="0"/>
                </a:lnTo>
                <a:close/>
              </a:path>
            </a:pathLst>
          </a:custGeom>
          <a:solidFill>
            <a:srgbClr val="59CC81"/>
          </a:solidFill>
        </p:spPr>
        <p:txBody>
          <a:bodyPr wrap="square" lIns="0" tIns="0" rIns="0" bIns="0" rtlCol="0"/>
          <a:lstStyle/>
          <a:p>
            <a:endParaRPr/>
          </a:p>
        </p:txBody>
      </p:sp>
      <p:sp>
        <p:nvSpPr>
          <p:cNvPr id="4" name="object 4"/>
          <p:cNvSpPr txBox="1"/>
          <p:nvPr/>
        </p:nvSpPr>
        <p:spPr>
          <a:xfrm>
            <a:off x="1295400" y="1638300"/>
            <a:ext cx="16764000" cy="5319405"/>
          </a:xfrm>
          <a:prstGeom prst="rect">
            <a:avLst/>
          </a:prstGeom>
        </p:spPr>
        <p:txBody>
          <a:bodyPr vert="horz" wrap="square" lIns="0" tIns="147320" rIns="0" bIns="0" rtlCol="0">
            <a:spAutoFit/>
          </a:bodyPr>
          <a:lstStyle/>
          <a:p>
            <a:pPr algn="l"/>
            <a:r>
              <a:rPr lang="en-US" sz="9600" b="0" i="0" dirty="0">
                <a:solidFill>
                  <a:srgbClr val="374151"/>
                </a:solidFill>
                <a:effectLst/>
                <a:latin typeface="Söhne"/>
              </a:rPr>
              <a:t>Our fraud model needs some serious help! </a:t>
            </a:r>
          </a:p>
          <a:p>
            <a:pPr algn="l"/>
            <a:r>
              <a:rPr lang="en-US" sz="7200" b="0" i="0" dirty="0">
                <a:solidFill>
                  <a:srgbClr val="374151"/>
                </a:solidFill>
                <a:effectLst/>
                <a:latin typeface="Söhne"/>
              </a:rPr>
              <a:t>Let's give it a makeover so it can spot those fraudulent transactions like a pro.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071" y="2784779"/>
            <a:ext cx="2896235" cy="2235200"/>
          </a:xfrm>
          <a:prstGeom prst="rect">
            <a:avLst/>
          </a:prstGeom>
        </p:spPr>
        <p:txBody>
          <a:bodyPr vert="horz" wrap="square" lIns="0" tIns="12700" rIns="0" bIns="0" rtlCol="0">
            <a:spAutoFit/>
          </a:bodyPr>
          <a:lstStyle/>
          <a:p>
            <a:pPr marL="12700" marR="5080">
              <a:lnSpc>
                <a:spcPct val="106600"/>
              </a:lnSpc>
              <a:spcBef>
                <a:spcPts val="100"/>
              </a:spcBef>
            </a:pPr>
            <a:r>
              <a:rPr sz="3400" b="1" spc="-125" dirty="0">
                <a:solidFill>
                  <a:srgbClr val="59CC81"/>
                </a:solidFill>
                <a:latin typeface="Tahoma"/>
                <a:cs typeface="Tahoma"/>
              </a:rPr>
              <a:t>2</a:t>
            </a:r>
            <a:r>
              <a:rPr sz="3400" b="1" spc="50" dirty="0">
                <a:solidFill>
                  <a:srgbClr val="59CC81"/>
                </a:solidFill>
                <a:latin typeface="Tahoma"/>
                <a:cs typeface="Tahoma"/>
              </a:rPr>
              <a:t> </a:t>
            </a:r>
            <a:r>
              <a:rPr sz="3400" b="1" spc="220" dirty="0">
                <a:solidFill>
                  <a:srgbClr val="59CC81"/>
                </a:solidFill>
                <a:latin typeface="Tahoma"/>
                <a:cs typeface="Tahoma"/>
              </a:rPr>
              <a:t>PROJECTS </a:t>
            </a:r>
            <a:r>
              <a:rPr sz="3400" b="1" spc="-980" dirty="0">
                <a:solidFill>
                  <a:srgbClr val="59CC81"/>
                </a:solidFill>
                <a:latin typeface="Tahoma"/>
                <a:cs typeface="Tahoma"/>
              </a:rPr>
              <a:t> </a:t>
            </a:r>
            <a:r>
              <a:rPr sz="3400" b="1" spc="275" dirty="0">
                <a:solidFill>
                  <a:srgbClr val="59CC81"/>
                </a:solidFill>
                <a:latin typeface="Tahoma"/>
                <a:cs typeface="Tahoma"/>
              </a:rPr>
              <a:t>WAS </a:t>
            </a:r>
            <a:r>
              <a:rPr sz="3400" b="1" spc="185" dirty="0">
                <a:solidFill>
                  <a:srgbClr val="59CC81"/>
                </a:solidFill>
                <a:latin typeface="Tahoma"/>
                <a:cs typeface="Tahoma"/>
              </a:rPr>
              <a:t>TOO </a:t>
            </a:r>
            <a:r>
              <a:rPr sz="3400" b="1" spc="190" dirty="0">
                <a:solidFill>
                  <a:srgbClr val="59CC81"/>
                </a:solidFill>
                <a:latin typeface="Tahoma"/>
                <a:cs typeface="Tahoma"/>
              </a:rPr>
              <a:t> MUCH </a:t>
            </a:r>
            <a:r>
              <a:rPr sz="3400" b="1" spc="-170" dirty="0">
                <a:solidFill>
                  <a:srgbClr val="59CC81"/>
                </a:solidFill>
                <a:latin typeface="Tahoma"/>
                <a:cs typeface="Tahoma"/>
              </a:rPr>
              <a:t>IN</a:t>
            </a:r>
            <a:r>
              <a:rPr sz="3400" b="1" spc="-165" dirty="0">
                <a:solidFill>
                  <a:srgbClr val="59CC81"/>
                </a:solidFill>
                <a:latin typeface="Tahoma"/>
                <a:cs typeface="Tahoma"/>
              </a:rPr>
              <a:t> </a:t>
            </a:r>
            <a:r>
              <a:rPr sz="3400" b="1" spc="290" dirty="0">
                <a:solidFill>
                  <a:srgbClr val="59CC81"/>
                </a:solidFill>
                <a:latin typeface="Tahoma"/>
                <a:cs typeface="Tahoma"/>
              </a:rPr>
              <a:t>A </a:t>
            </a:r>
            <a:r>
              <a:rPr sz="3400" b="1" spc="295" dirty="0">
                <a:solidFill>
                  <a:srgbClr val="59CC81"/>
                </a:solidFill>
                <a:latin typeface="Tahoma"/>
                <a:cs typeface="Tahoma"/>
              </a:rPr>
              <a:t> </a:t>
            </a:r>
            <a:r>
              <a:rPr sz="3400" b="1" spc="310" dirty="0">
                <a:solidFill>
                  <a:srgbClr val="59CC81"/>
                </a:solidFill>
                <a:latin typeface="Tahoma"/>
                <a:cs typeface="Tahoma"/>
              </a:rPr>
              <a:t>WEEK</a:t>
            </a:r>
            <a:endParaRPr sz="3400">
              <a:latin typeface="Tahoma"/>
              <a:cs typeface="Tahoma"/>
            </a:endParaRPr>
          </a:p>
        </p:txBody>
      </p:sp>
      <p:sp>
        <p:nvSpPr>
          <p:cNvPr id="3" name="object 3"/>
          <p:cNvSpPr txBox="1"/>
          <p:nvPr/>
        </p:nvSpPr>
        <p:spPr>
          <a:xfrm>
            <a:off x="1152071" y="5303311"/>
            <a:ext cx="3524250" cy="3225800"/>
          </a:xfrm>
          <a:prstGeom prst="rect">
            <a:avLst/>
          </a:prstGeom>
        </p:spPr>
        <p:txBody>
          <a:bodyPr vert="horz" wrap="square" lIns="0" tIns="12700" rIns="0" bIns="0" rtlCol="0">
            <a:spAutoFit/>
          </a:bodyPr>
          <a:lstStyle/>
          <a:p>
            <a:pPr marL="12700" marR="5080">
              <a:lnSpc>
                <a:spcPct val="125000"/>
              </a:lnSpc>
              <a:spcBef>
                <a:spcPts val="100"/>
              </a:spcBef>
            </a:pPr>
            <a:r>
              <a:rPr sz="2800" spc="245" dirty="0">
                <a:solidFill>
                  <a:srgbClr val="2B331F"/>
                </a:solidFill>
                <a:latin typeface="Tahoma"/>
                <a:cs typeface="Tahoma"/>
              </a:rPr>
              <a:t>Doing</a:t>
            </a:r>
            <a:r>
              <a:rPr sz="2800" spc="-95" dirty="0">
                <a:solidFill>
                  <a:srgbClr val="2B331F"/>
                </a:solidFill>
                <a:latin typeface="Tahoma"/>
                <a:cs typeface="Tahoma"/>
              </a:rPr>
              <a:t> </a:t>
            </a:r>
            <a:r>
              <a:rPr sz="2800" spc="250" dirty="0">
                <a:solidFill>
                  <a:srgbClr val="2B331F"/>
                </a:solidFill>
                <a:latin typeface="Tahoma"/>
                <a:cs typeface="Tahoma"/>
              </a:rPr>
              <a:t>two</a:t>
            </a:r>
            <a:r>
              <a:rPr sz="2800" spc="-95" dirty="0">
                <a:solidFill>
                  <a:srgbClr val="2B331F"/>
                </a:solidFill>
                <a:latin typeface="Tahoma"/>
                <a:cs typeface="Tahoma"/>
              </a:rPr>
              <a:t> </a:t>
            </a:r>
            <a:r>
              <a:rPr sz="2800" spc="280" dirty="0">
                <a:solidFill>
                  <a:srgbClr val="2B331F"/>
                </a:solidFill>
                <a:latin typeface="Tahoma"/>
                <a:cs typeface="Tahoma"/>
              </a:rPr>
              <a:t>complex </a:t>
            </a:r>
            <a:r>
              <a:rPr sz="2800" spc="-860" dirty="0">
                <a:solidFill>
                  <a:srgbClr val="2B331F"/>
                </a:solidFill>
                <a:latin typeface="Tahoma"/>
                <a:cs typeface="Tahoma"/>
              </a:rPr>
              <a:t> </a:t>
            </a:r>
            <a:r>
              <a:rPr sz="2800" spc="370" dirty="0">
                <a:solidFill>
                  <a:srgbClr val="2B331F"/>
                </a:solidFill>
                <a:latin typeface="Tahoma"/>
                <a:cs typeface="Tahoma"/>
              </a:rPr>
              <a:t>p</a:t>
            </a:r>
            <a:r>
              <a:rPr sz="2800" spc="55" dirty="0">
                <a:solidFill>
                  <a:srgbClr val="2B331F"/>
                </a:solidFill>
                <a:latin typeface="Tahoma"/>
                <a:cs typeface="Tahoma"/>
              </a:rPr>
              <a:t>r</a:t>
            </a:r>
            <a:r>
              <a:rPr sz="2800" spc="235" dirty="0">
                <a:solidFill>
                  <a:srgbClr val="2B331F"/>
                </a:solidFill>
                <a:latin typeface="Tahoma"/>
                <a:cs typeface="Tahoma"/>
              </a:rPr>
              <a:t>o</a:t>
            </a:r>
            <a:r>
              <a:rPr sz="2800" spc="-20" dirty="0">
                <a:solidFill>
                  <a:srgbClr val="2B331F"/>
                </a:solidFill>
                <a:latin typeface="Tahoma"/>
                <a:cs typeface="Tahoma"/>
              </a:rPr>
              <a:t>j</a:t>
            </a:r>
            <a:r>
              <a:rPr sz="2800" spc="195" dirty="0">
                <a:solidFill>
                  <a:srgbClr val="2B331F"/>
                </a:solidFill>
                <a:latin typeface="Tahoma"/>
                <a:cs typeface="Tahoma"/>
              </a:rPr>
              <a:t>e</a:t>
            </a:r>
            <a:r>
              <a:rPr sz="2800" spc="300" dirty="0">
                <a:solidFill>
                  <a:srgbClr val="2B331F"/>
                </a:solidFill>
                <a:latin typeface="Tahoma"/>
                <a:cs typeface="Tahoma"/>
              </a:rPr>
              <a:t>c</a:t>
            </a:r>
            <a:r>
              <a:rPr sz="2800" spc="180" dirty="0">
                <a:solidFill>
                  <a:srgbClr val="2B331F"/>
                </a:solidFill>
                <a:latin typeface="Tahoma"/>
                <a:cs typeface="Tahoma"/>
              </a:rPr>
              <a:t>t</a:t>
            </a:r>
            <a:r>
              <a:rPr sz="2800" spc="15" dirty="0">
                <a:solidFill>
                  <a:srgbClr val="2B331F"/>
                </a:solidFill>
                <a:latin typeface="Tahoma"/>
                <a:cs typeface="Tahoma"/>
              </a:rPr>
              <a:t>s</a:t>
            </a:r>
            <a:r>
              <a:rPr sz="2800" spc="-55" dirty="0">
                <a:solidFill>
                  <a:srgbClr val="2B331F"/>
                </a:solidFill>
                <a:latin typeface="Tahoma"/>
                <a:cs typeface="Tahoma"/>
              </a:rPr>
              <a:t> </a:t>
            </a:r>
            <a:r>
              <a:rPr sz="2800" spc="130" dirty="0">
                <a:solidFill>
                  <a:srgbClr val="2B331F"/>
                </a:solidFill>
                <a:latin typeface="Tahoma"/>
                <a:cs typeface="Tahoma"/>
              </a:rPr>
              <a:t>i</a:t>
            </a:r>
            <a:r>
              <a:rPr sz="2800" spc="275" dirty="0">
                <a:solidFill>
                  <a:srgbClr val="2B331F"/>
                </a:solidFill>
                <a:latin typeface="Tahoma"/>
                <a:cs typeface="Tahoma"/>
              </a:rPr>
              <a:t>n</a:t>
            </a:r>
            <a:r>
              <a:rPr sz="2800" spc="-55" dirty="0">
                <a:solidFill>
                  <a:srgbClr val="2B331F"/>
                </a:solidFill>
                <a:latin typeface="Tahoma"/>
                <a:cs typeface="Tahoma"/>
              </a:rPr>
              <a:t> </a:t>
            </a:r>
            <a:r>
              <a:rPr sz="2800" spc="-490" dirty="0">
                <a:solidFill>
                  <a:srgbClr val="2B331F"/>
                </a:solidFill>
                <a:latin typeface="Tahoma"/>
                <a:cs typeface="Tahoma"/>
              </a:rPr>
              <a:t>1</a:t>
            </a:r>
            <a:r>
              <a:rPr sz="2800" spc="-55" dirty="0">
                <a:solidFill>
                  <a:srgbClr val="2B331F"/>
                </a:solidFill>
                <a:latin typeface="Tahoma"/>
                <a:cs typeface="Tahoma"/>
              </a:rPr>
              <a:t> </a:t>
            </a:r>
            <a:r>
              <a:rPr sz="2800" spc="365" dirty="0">
                <a:solidFill>
                  <a:srgbClr val="2B331F"/>
                </a:solidFill>
                <a:latin typeface="Tahoma"/>
                <a:cs typeface="Tahoma"/>
              </a:rPr>
              <a:t>w</a:t>
            </a:r>
            <a:r>
              <a:rPr sz="2800" spc="195" dirty="0">
                <a:solidFill>
                  <a:srgbClr val="2B331F"/>
                </a:solidFill>
                <a:latin typeface="Tahoma"/>
                <a:cs typeface="Tahoma"/>
              </a:rPr>
              <a:t>ee</a:t>
            </a:r>
            <a:r>
              <a:rPr sz="2800" spc="155" dirty="0">
                <a:solidFill>
                  <a:srgbClr val="2B331F"/>
                </a:solidFill>
                <a:latin typeface="Tahoma"/>
                <a:cs typeface="Tahoma"/>
              </a:rPr>
              <a:t>k  </a:t>
            </a:r>
            <a:r>
              <a:rPr sz="2800" spc="204" dirty="0">
                <a:solidFill>
                  <a:srgbClr val="2B331F"/>
                </a:solidFill>
                <a:latin typeface="Tahoma"/>
                <a:cs typeface="Tahoma"/>
              </a:rPr>
              <a:t>does </a:t>
            </a:r>
            <a:r>
              <a:rPr sz="2800" spc="229" dirty="0">
                <a:solidFill>
                  <a:srgbClr val="2B331F"/>
                </a:solidFill>
                <a:latin typeface="Tahoma"/>
                <a:cs typeface="Tahoma"/>
              </a:rPr>
              <a:t>not </a:t>
            </a:r>
            <a:r>
              <a:rPr sz="2800" spc="210" dirty="0">
                <a:solidFill>
                  <a:srgbClr val="2B331F"/>
                </a:solidFill>
                <a:latin typeface="Tahoma"/>
                <a:cs typeface="Tahoma"/>
              </a:rPr>
              <a:t>allow </a:t>
            </a:r>
            <a:r>
              <a:rPr sz="2800" spc="145" dirty="0">
                <a:solidFill>
                  <a:srgbClr val="2B331F"/>
                </a:solidFill>
                <a:latin typeface="Tahoma"/>
                <a:cs typeface="Tahoma"/>
              </a:rPr>
              <a:t>us </a:t>
            </a:r>
            <a:r>
              <a:rPr sz="2800" spc="150" dirty="0">
                <a:solidFill>
                  <a:srgbClr val="2B331F"/>
                </a:solidFill>
                <a:latin typeface="Tahoma"/>
                <a:cs typeface="Tahoma"/>
              </a:rPr>
              <a:t> </a:t>
            </a:r>
            <a:r>
              <a:rPr sz="2800" spc="195" dirty="0">
                <a:solidFill>
                  <a:srgbClr val="2B331F"/>
                </a:solidFill>
                <a:latin typeface="Tahoma"/>
                <a:cs typeface="Tahoma"/>
              </a:rPr>
              <a:t>to </a:t>
            </a:r>
            <a:r>
              <a:rPr sz="2800" spc="160" dirty="0">
                <a:solidFill>
                  <a:srgbClr val="2B331F"/>
                </a:solidFill>
                <a:latin typeface="Tahoma"/>
                <a:cs typeface="Tahoma"/>
              </a:rPr>
              <a:t>critically </a:t>
            </a:r>
            <a:r>
              <a:rPr sz="2800" spc="155" dirty="0">
                <a:solidFill>
                  <a:srgbClr val="2B331F"/>
                </a:solidFill>
                <a:latin typeface="Tahoma"/>
                <a:cs typeface="Tahoma"/>
              </a:rPr>
              <a:t>reflect </a:t>
            </a:r>
            <a:r>
              <a:rPr sz="2800" spc="160" dirty="0">
                <a:solidFill>
                  <a:srgbClr val="2B331F"/>
                </a:solidFill>
                <a:latin typeface="Tahoma"/>
                <a:cs typeface="Tahoma"/>
              </a:rPr>
              <a:t> </a:t>
            </a:r>
            <a:r>
              <a:rPr sz="2800" spc="254" dirty="0">
                <a:solidFill>
                  <a:srgbClr val="2B331F"/>
                </a:solidFill>
                <a:latin typeface="Tahoma"/>
                <a:cs typeface="Tahoma"/>
              </a:rPr>
              <a:t>on </a:t>
            </a:r>
            <a:r>
              <a:rPr sz="2800" spc="220" dirty="0">
                <a:solidFill>
                  <a:srgbClr val="2B331F"/>
                </a:solidFill>
                <a:latin typeface="Tahoma"/>
                <a:cs typeface="Tahoma"/>
              </a:rPr>
              <a:t>the </a:t>
            </a:r>
            <a:r>
              <a:rPr sz="2800" spc="270" dirty="0">
                <a:solidFill>
                  <a:srgbClr val="2B331F"/>
                </a:solidFill>
                <a:latin typeface="Tahoma"/>
                <a:cs typeface="Tahoma"/>
              </a:rPr>
              <a:t>code </a:t>
            </a:r>
            <a:r>
              <a:rPr sz="2800" spc="275" dirty="0">
                <a:solidFill>
                  <a:srgbClr val="2B331F"/>
                </a:solidFill>
                <a:latin typeface="Tahoma"/>
                <a:cs typeface="Tahoma"/>
              </a:rPr>
              <a:t>and </a:t>
            </a:r>
            <a:r>
              <a:rPr sz="2800" spc="280" dirty="0">
                <a:solidFill>
                  <a:srgbClr val="2B331F"/>
                </a:solidFill>
                <a:latin typeface="Tahoma"/>
                <a:cs typeface="Tahoma"/>
              </a:rPr>
              <a:t> </a:t>
            </a:r>
            <a:r>
              <a:rPr sz="2800" spc="125" dirty="0">
                <a:solidFill>
                  <a:srgbClr val="2B331F"/>
                </a:solidFill>
                <a:latin typeface="Tahoma"/>
                <a:cs typeface="Tahoma"/>
              </a:rPr>
              <a:t>dataset.</a:t>
            </a:r>
            <a:endParaRPr sz="2800">
              <a:latin typeface="Tahoma"/>
              <a:cs typeface="Tahoma"/>
            </a:endParaRPr>
          </a:p>
        </p:txBody>
      </p:sp>
      <p:sp>
        <p:nvSpPr>
          <p:cNvPr id="4" name="object 4"/>
          <p:cNvSpPr/>
          <p:nvPr/>
        </p:nvSpPr>
        <p:spPr>
          <a:xfrm>
            <a:off x="2921353" y="1"/>
            <a:ext cx="104775" cy="1905000"/>
          </a:xfrm>
          <a:custGeom>
            <a:avLst/>
            <a:gdLst/>
            <a:ahLst/>
            <a:cxnLst/>
            <a:rect l="l" t="t" r="r" b="b"/>
            <a:pathLst>
              <a:path w="104775" h="1905000">
                <a:moveTo>
                  <a:pt x="104774" y="1904999"/>
                </a:moveTo>
                <a:lnTo>
                  <a:pt x="0" y="1904999"/>
                </a:lnTo>
                <a:lnTo>
                  <a:pt x="0" y="0"/>
                </a:lnTo>
                <a:lnTo>
                  <a:pt x="104774" y="0"/>
                </a:lnTo>
                <a:lnTo>
                  <a:pt x="104774" y="1904999"/>
                </a:lnTo>
                <a:close/>
              </a:path>
            </a:pathLst>
          </a:custGeom>
          <a:solidFill>
            <a:srgbClr val="59CC81"/>
          </a:solidFill>
        </p:spPr>
        <p:txBody>
          <a:bodyPr wrap="square" lIns="0" tIns="0" rIns="0" bIns="0" rtlCol="0"/>
          <a:lstStyle/>
          <a:p>
            <a:endParaRPr/>
          </a:p>
        </p:txBody>
      </p:sp>
      <p:sp>
        <p:nvSpPr>
          <p:cNvPr id="5" name="object 5"/>
          <p:cNvSpPr/>
          <p:nvPr/>
        </p:nvSpPr>
        <p:spPr>
          <a:xfrm>
            <a:off x="11154751" y="1"/>
            <a:ext cx="104775" cy="1971039"/>
          </a:xfrm>
          <a:custGeom>
            <a:avLst/>
            <a:gdLst/>
            <a:ahLst/>
            <a:cxnLst/>
            <a:rect l="l" t="t" r="r" b="b"/>
            <a:pathLst>
              <a:path w="104775" h="1971039">
                <a:moveTo>
                  <a:pt x="0" y="0"/>
                </a:moveTo>
                <a:lnTo>
                  <a:pt x="104774" y="0"/>
                </a:lnTo>
                <a:lnTo>
                  <a:pt x="104774" y="1970917"/>
                </a:lnTo>
                <a:lnTo>
                  <a:pt x="0" y="1970917"/>
                </a:lnTo>
                <a:lnTo>
                  <a:pt x="0" y="0"/>
                </a:lnTo>
                <a:close/>
              </a:path>
            </a:pathLst>
          </a:custGeom>
          <a:solidFill>
            <a:srgbClr val="59CC81"/>
          </a:solidFill>
        </p:spPr>
        <p:txBody>
          <a:bodyPr wrap="square" lIns="0" tIns="0" rIns="0" bIns="0" rtlCol="0"/>
          <a:lstStyle/>
          <a:p>
            <a:endParaRPr/>
          </a:p>
        </p:txBody>
      </p:sp>
      <p:sp>
        <p:nvSpPr>
          <p:cNvPr id="6" name="object 6"/>
          <p:cNvSpPr/>
          <p:nvPr/>
        </p:nvSpPr>
        <p:spPr>
          <a:xfrm>
            <a:off x="7074253" y="8382283"/>
            <a:ext cx="104775" cy="1905000"/>
          </a:xfrm>
          <a:custGeom>
            <a:avLst/>
            <a:gdLst/>
            <a:ahLst/>
            <a:cxnLst/>
            <a:rect l="l" t="t" r="r" b="b"/>
            <a:pathLst>
              <a:path w="104775" h="1905000">
                <a:moveTo>
                  <a:pt x="104774" y="1904999"/>
                </a:moveTo>
                <a:lnTo>
                  <a:pt x="0" y="1904999"/>
                </a:lnTo>
                <a:lnTo>
                  <a:pt x="0" y="0"/>
                </a:lnTo>
                <a:lnTo>
                  <a:pt x="104774" y="0"/>
                </a:lnTo>
                <a:lnTo>
                  <a:pt x="104774" y="1904999"/>
                </a:lnTo>
                <a:close/>
              </a:path>
            </a:pathLst>
          </a:custGeom>
          <a:solidFill>
            <a:srgbClr val="59CC81"/>
          </a:solidFill>
        </p:spPr>
        <p:txBody>
          <a:bodyPr wrap="square" lIns="0" tIns="0" rIns="0" bIns="0" rtlCol="0"/>
          <a:lstStyle/>
          <a:p>
            <a:endParaRPr/>
          </a:p>
        </p:txBody>
      </p:sp>
      <p:sp>
        <p:nvSpPr>
          <p:cNvPr id="7" name="object 7"/>
          <p:cNvSpPr/>
          <p:nvPr/>
        </p:nvSpPr>
        <p:spPr>
          <a:xfrm>
            <a:off x="15366644" y="8382283"/>
            <a:ext cx="104775" cy="1905000"/>
          </a:xfrm>
          <a:custGeom>
            <a:avLst/>
            <a:gdLst/>
            <a:ahLst/>
            <a:cxnLst/>
            <a:rect l="l" t="t" r="r" b="b"/>
            <a:pathLst>
              <a:path w="104775" h="1905000">
                <a:moveTo>
                  <a:pt x="104774" y="1904999"/>
                </a:moveTo>
                <a:lnTo>
                  <a:pt x="0" y="1904999"/>
                </a:lnTo>
                <a:lnTo>
                  <a:pt x="0" y="0"/>
                </a:lnTo>
                <a:lnTo>
                  <a:pt x="104774" y="0"/>
                </a:lnTo>
                <a:lnTo>
                  <a:pt x="104774" y="1904999"/>
                </a:lnTo>
                <a:close/>
              </a:path>
            </a:pathLst>
          </a:custGeom>
          <a:solidFill>
            <a:srgbClr val="59CC81"/>
          </a:solidFill>
        </p:spPr>
        <p:txBody>
          <a:bodyPr wrap="square" lIns="0" tIns="0" rIns="0" bIns="0" rtlCol="0"/>
          <a:lstStyle/>
          <a:p>
            <a:endParaRPr/>
          </a:p>
        </p:txBody>
      </p:sp>
      <p:sp>
        <p:nvSpPr>
          <p:cNvPr id="8" name="object 8"/>
          <p:cNvSpPr txBox="1"/>
          <p:nvPr/>
        </p:nvSpPr>
        <p:spPr>
          <a:xfrm>
            <a:off x="5304971" y="2784779"/>
            <a:ext cx="3313429" cy="5211445"/>
          </a:xfrm>
          <a:prstGeom prst="rect">
            <a:avLst/>
          </a:prstGeom>
        </p:spPr>
        <p:txBody>
          <a:bodyPr vert="horz" wrap="square" lIns="0" tIns="12700" rIns="0" bIns="0" rtlCol="0">
            <a:spAutoFit/>
          </a:bodyPr>
          <a:lstStyle/>
          <a:p>
            <a:pPr marL="12700" marR="120650">
              <a:lnSpc>
                <a:spcPct val="106600"/>
              </a:lnSpc>
              <a:spcBef>
                <a:spcPts val="100"/>
              </a:spcBef>
            </a:pPr>
            <a:r>
              <a:rPr sz="3400" b="1" spc="210" dirty="0">
                <a:solidFill>
                  <a:srgbClr val="2B331F"/>
                </a:solidFill>
                <a:latin typeface="Tahoma"/>
                <a:cs typeface="Tahoma"/>
              </a:rPr>
              <a:t>SPEND</a:t>
            </a:r>
            <a:r>
              <a:rPr sz="3400" b="1" spc="45" dirty="0">
                <a:solidFill>
                  <a:srgbClr val="2B331F"/>
                </a:solidFill>
                <a:latin typeface="Tahoma"/>
                <a:cs typeface="Tahoma"/>
              </a:rPr>
              <a:t> </a:t>
            </a:r>
            <a:r>
              <a:rPr sz="3400" b="1" spc="215" dirty="0">
                <a:solidFill>
                  <a:srgbClr val="2B331F"/>
                </a:solidFill>
                <a:latin typeface="Tahoma"/>
                <a:cs typeface="Tahoma"/>
              </a:rPr>
              <a:t>MORE </a:t>
            </a:r>
            <a:r>
              <a:rPr sz="3400" b="1" spc="-980" dirty="0">
                <a:solidFill>
                  <a:srgbClr val="2B331F"/>
                </a:solidFill>
                <a:latin typeface="Tahoma"/>
                <a:cs typeface="Tahoma"/>
              </a:rPr>
              <a:t> </a:t>
            </a:r>
            <a:r>
              <a:rPr sz="3400" b="1" spc="45" dirty="0">
                <a:solidFill>
                  <a:srgbClr val="2B331F"/>
                </a:solidFill>
                <a:latin typeface="Tahoma"/>
                <a:cs typeface="Tahoma"/>
              </a:rPr>
              <a:t>TIME </a:t>
            </a:r>
            <a:r>
              <a:rPr sz="3400" b="1" spc="50" dirty="0">
                <a:solidFill>
                  <a:srgbClr val="2B331F"/>
                </a:solidFill>
                <a:latin typeface="Tahoma"/>
                <a:cs typeface="Tahoma"/>
              </a:rPr>
              <a:t> </a:t>
            </a:r>
            <a:r>
              <a:rPr sz="3400" b="1" spc="155" dirty="0">
                <a:solidFill>
                  <a:srgbClr val="2B331F"/>
                </a:solidFill>
                <a:latin typeface="Tahoma"/>
                <a:cs typeface="Tahoma"/>
              </a:rPr>
              <a:t>PREPARING </a:t>
            </a:r>
            <a:r>
              <a:rPr sz="3400" b="1" spc="160" dirty="0">
                <a:solidFill>
                  <a:srgbClr val="2B331F"/>
                </a:solidFill>
                <a:latin typeface="Tahoma"/>
                <a:cs typeface="Tahoma"/>
              </a:rPr>
              <a:t> </a:t>
            </a:r>
            <a:r>
              <a:rPr sz="3400" b="1" spc="275" dirty="0">
                <a:solidFill>
                  <a:srgbClr val="2B331F"/>
                </a:solidFill>
                <a:latin typeface="Tahoma"/>
                <a:cs typeface="Tahoma"/>
              </a:rPr>
              <a:t>DATA</a:t>
            </a:r>
            <a:endParaRPr sz="3400">
              <a:latin typeface="Tahoma"/>
              <a:cs typeface="Tahoma"/>
            </a:endParaRPr>
          </a:p>
          <a:p>
            <a:pPr marL="12700" marR="5080">
              <a:lnSpc>
                <a:spcPct val="125000"/>
              </a:lnSpc>
              <a:spcBef>
                <a:spcPts val="2430"/>
              </a:spcBef>
            </a:pPr>
            <a:r>
              <a:rPr sz="2800" spc="204" dirty="0">
                <a:solidFill>
                  <a:srgbClr val="2B331F"/>
                </a:solidFill>
                <a:latin typeface="Tahoma"/>
                <a:cs typeface="Tahoma"/>
              </a:rPr>
              <a:t>Data </a:t>
            </a:r>
            <a:r>
              <a:rPr sz="2800" spc="200" dirty="0">
                <a:solidFill>
                  <a:srgbClr val="2B331F"/>
                </a:solidFill>
                <a:latin typeface="Tahoma"/>
                <a:cs typeface="Tahoma"/>
              </a:rPr>
              <a:t>pre </a:t>
            </a:r>
            <a:r>
              <a:rPr sz="2800" spc="204" dirty="0">
                <a:solidFill>
                  <a:srgbClr val="2B331F"/>
                </a:solidFill>
                <a:latin typeface="Tahoma"/>
                <a:cs typeface="Tahoma"/>
              </a:rPr>
              <a:t> </a:t>
            </a:r>
            <a:r>
              <a:rPr sz="2800" spc="190" dirty="0">
                <a:solidFill>
                  <a:srgbClr val="2B331F"/>
                </a:solidFill>
                <a:latin typeface="Tahoma"/>
                <a:cs typeface="Tahoma"/>
              </a:rPr>
              <a:t>processing </a:t>
            </a:r>
            <a:r>
              <a:rPr sz="2800" spc="75" dirty="0">
                <a:solidFill>
                  <a:srgbClr val="2B331F"/>
                </a:solidFill>
                <a:latin typeface="Tahoma"/>
                <a:cs typeface="Tahoma"/>
              </a:rPr>
              <a:t>is </a:t>
            </a:r>
            <a:r>
              <a:rPr sz="2800" spc="125" dirty="0">
                <a:solidFill>
                  <a:srgbClr val="2B331F"/>
                </a:solidFill>
                <a:latin typeface="Tahoma"/>
                <a:cs typeface="Tahoma"/>
              </a:rPr>
              <a:t>so </a:t>
            </a:r>
            <a:r>
              <a:rPr sz="2800" spc="130" dirty="0">
                <a:solidFill>
                  <a:srgbClr val="2B331F"/>
                </a:solidFill>
                <a:latin typeface="Tahoma"/>
                <a:cs typeface="Tahoma"/>
              </a:rPr>
              <a:t> </a:t>
            </a:r>
            <a:r>
              <a:rPr sz="2800" spc="190" dirty="0">
                <a:solidFill>
                  <a:srgbClr val="2B331F"/>
                </a:solidFill>
                <a:latin typeface="Tahoma"/>
                <a:cs typeface="Tahoma"/>
              </a:rPr>
              <a:t>important,</a:t>
            </a:r>
            <a:r>
              <a:rPr sz="2800" spc="-90" dirty="0">
                <a:solidFill>
                  <a:srgbClr val="2B331F"/>
                </a:solidFill>
                <a:latin typeface="Tahoma"/>
                <a:cs typeface="Tahoma"/>
              </a:rPr>
              <a:t> </a:t>
            </a:r>
            <a:r>
              <a:rPr sz="2800" spc="265" dirty="0">
                <a:solidFill>
                  <a:srgbClr val="2B331F"/>
                </a:solidFill>
                <a:latin typeface="Tahoma"/>
                <a:cs typeface="Tahoma"/>
              </a:rPr>
              <a:t>more</a:t>
            </a:r>
            <a:r>
              <a:rPr sz="2800" spc="-90" dirty="0">
                <a:solidFill>
                  <a:srgbClr val="2B331F"/>
                </a:solidFill>
                <a:latin typeface="Tahoma"/>
                <a:cs typeface="Tahoma"/>
              </a:rPr>
              <a:t> </a:t>
            </a:r>
            <a:r>
              <a:rPr sz="2800" spc="75" dirty="0">
                <a:solidFill>
                  <a:srgbClr val="2B331F"/>
                </a:solidFill>
                <a:latin typeface="Tahoma"/>
                <a:cs typeface="Tahoma"/>
              </a:rPr>
              <a:t>is </a:t>
            </a:r>
            <a:r>
              <a:rPr sz="2800" spc="-860" dirty="0">
                <a:solidFill>
                  <a:srgbClr val="2B331F"/>
                </a:solidFill>
                <a:latin typeface="Tahoma"/>
                <a:cs typeface="Tahoma"/>
              </a:rPr>
              <a:t> </a:t>
            </a:r>
            <a:r>
              <a:rPr sz="2800" spc="270" dirty="0">
                <a:solidFill>
                  <a:srgbClr val="2B331F"/>
                </a:solidFill>
                <a:latin typeface="Tahoma"/>
                <a:cs typeface="Tahoma"/>
              </a:rPr>
              <a:t>needed </a:t>
            </a:r>
            <a:r>
              <a:rPr sz="2800" spc="195" dirty="0">
                <a:solidFill>
                  <a:srgbClr val="2B331F"/>
                </a:solidFill>
                <a:latin typeface="Tahoma"/>
                <a:cs typeface="Tahoma"/>
              </a:rPr>
              <a:t>to </a:t>
            </a:r>
            <a:r>
              <a:rPr sz="2800" spc="200" dirty="0">
                <a:solidFill>
                  <a:srgbClr val="2B331F"/>
                </a:solidFill>
                <a:latin typeface="Tahoma"/>
                <a:cs typeface="Tahoma"/>
              </a:rPr>
              <a:t>get </a:t>
            </a:r>
            <a:r>
              <a:rPr sz="2800" spc="204" dirty="0">
                <a:solidFill>
                  <a:srgbClr val="2B331F"/>
                </a:solidFill>
                <a:latin typeface="Tahoma"/>
                <a:cs typeface="Tahoma"/>
              </a:rPr>
              <a:t> </a:t>
            </a:r>
            <a:r>
              <a:rPr sz="2800" spc="80" dirty="0">
                <a:solidFill>
                  <a:srgbClr val="2B331F"/>
                </a:solidFill>
                <a:latin typeface="Tahoma"/>
                <a:cs typeface="Tahoma"/>
              </a:rPr>
              <a:t>results.</a:t>
            </a:r>
            <a:endParaRPr sz="2800">
              <a:latin typeface="Tahoma"/>
              <a:cs typeface="Tahoma"/>
            </a:endParaRPr>
          </a:p>
        </p:txBody>
      </p:sp>
      <p:sp>
        <p:nvSpPr>
          <p:cNvPr id="9" name="object 9"/>
          <p:cNvSpPr txBox="1"/>
          <p:nvPr/>
        </p:nvSpPr>
        <p:spPr>
          <a:xfrm>
            <a:off x="9385469" y="2784779"/>
            <a:ext cx="3279775" cy="4639945"/>
          </a:xfrm>
          <a:prstGeom prst="rect">
            <a:avLst/>
          </a:prstGeom>
        </p:spPr>
        <p:txBody>
          <a:bodyPr vert="horz" wrap="square" lIns="0" tIns="12700" rIns="0" bIns="0" rtlCol="0">
            <a:spAutoFit/>
          </a:bodyPr>
          <a:lstStyle/>
          <a:p>
            <a:pPr marL="12700" marR="485775">
              <a:lnSpc>
                <a:spcPct val="106600"/>
              </a:lnSpc>
              <a:spcBef>
                <a:spcPts val="100"/>
              </a:spcBef>
            </a:pPr>
            <a:r>
              <a:rPr sz="3400" b="1" spc="265" dirty="0">
                <a:solidFill>
                  <a:srgbClr val="59CC81"/>
                </a:solidFill>
                <a:latin typeface="Tahoma"/>
                <a:cs typeface="Tahoma"/>
              </a:rPr>
              <a:t>PANDAS</a:t>
            </a:r>
            <a:r>
              <a:rPr sz="3400" b="1" spc="50" dirty="0">
                <a:solidFill>
                  <a:srgbClr val="59CC81"/>
                </a:solidFill>
                <a:latin typeface="Tahoma"/>
                <a:cs typeface="Tahoma"/>
              </a:rPr>
              <a:t> </a:t>
            </a:r>
            <a:r>
              <a:rPr sz="3400" b="1" spc="190" dirty="0">
                <a:solidFill>
                  <a:srgbClr val="59CC81"/>
                </a:solidFill>
                <a:latin typeface="Tahoma"/>
                <a:cs typeface="Tahoma"/>
              </a:rPr>
              <a:t>VS </a:t>
            </a:r>
            <a:r>
              <a:rPr sz="3400" b="1" spc="-980" dirty="0">
                <a:solidFill>
                  <a:srgbClr val="59CC81"/>
                </a:solidFill>
                <a:latin typeface="Tahoma"/>
                <a:cs typeface="Tahoma"/>
              </a:rPr>
              <a:t> </a:t>
            </a:r>
            <a:r>
              <a:rPr sz="3400" b="1" spc="185" dirty="0">
                <a:solidFill>
                  <a:srgbClr val="59CC81"/>
                </a:solidFill>
                <a:latin typeface="Tahoma"/>
                <a:cs typeface="Tahoma"/>
              </a:rPr>
              <a:t>NUMPY</a:t>
            </a:r>
            <a:endParaRPr sz="3400">
              <a:latin typeface="Tahoma"/>
              <a:cs typeface="Tahoma"/>
            </a:endParaRPr>
          </a:p>
          <a:p>
            <a:pPr marL="12700" marR="5080">
              <a:lnSpc>
                <a:spcPct val="125000"/>
              </a:lnSpc>
              <a:spcBef>
                <a:spcPts val="2430"/>
              </a:spcBef>
            </a:pPr>
            <a:r>
              <a:rPr sz="2800" spc="320" dirty="0">
                <a:solidFill>
                  <a:srgbClr val="2B331F"/>
                </a:solidFill>
                <a:latin typeface="Tahoma"/>
                <a:cs typeface="Tahoma"/>
              </a:rPr>
              <a:t>O</a:t>
            </a:r>
            <a:r>
              <a:rPr sz="2800" spc="300" dirty="0">
                <a:solidFill>
                  <a:srgbClr val="2B331F"/>
                </a:solidFill>
                <a:latin typeface="Tahoma"/>
                <a:cs typeface="Tahoma"/>
              </a:rPr>
              <a:t>n</a:t>
            </a:r>
            <a:r>
              <a:rPr sz="2800" spc="160" dirty="0">
                <a:solidFill>
                  <a:srgbClr val="2B331F"/>
                </a:solidFill>
                <a:latin typeface="Tahoma"/>
                <a:cs typeface="Tahoma"/>
              </a:rPr>
              <a:t>l</a:t>
            </a:r>
            <a:r>
              <a:rPr sz="2800" spc="10" dirty="0">
                <a:solidFill>
                  <a:srgbClr val="2B331F"/>
                </a:solidFill>
                <a:latin typeface="Tahoma"/>
                <a:cs typeface="Tahoma"/>
              </a:rPr>
              <a:t>y</a:t>
            </a:r>
            <a:r>
              <a:rPr sz="2800" spc="-55" dirty="0">
                <a:solidFill>
                  <a:srgbClr val="2B331F"/>
                </a:solidFill>
                <a:latin typeface="Tahoma"/>
                <a:cs typeface="Tahoma"/>
              </a:rPr>
              <a:t> </a:t>
            </a:r>
            <a:r>
              <a:rPr sz="2800" spc="300" dirty="0">
                <a:solidFill>
                  <a:srgbClr val="2B331F"/>
                </a:solidFill>
                <a:latin typeface="Tahoma"/>
                <a:cs typeface="Tahoma"/>
              </a:rPr>
              <a:t>n</a:t>
            </a:r>
            <a:r>
              <a:rPr sz="2800" spc="235" dirty="0">
                <a:solidFill>
                  <a:srgbClr val="2B331F"/>
                </a:solidFill>
                <a:latin typeface="Tahoma"/>
                <a:cs typeface="Tahoma"/>
              </a:rPr>
              <a:t>o</a:t>
            </a:r>
            <a:r>
              <a:rPr sz="2800" spc="365" dirty="0">
                <a:solidFill>
                  <a:srgbClr val="2B331F"/>
                </a:solidFill>
                <a:latin typeface="Tahoma"/>
                <a:cs typeface="Tahoma"/>
              </a:rPr>
              <a:t>w</a:t>
            </a:r>
            <a:r>
              <a:rPr sz="2800" spc="-300" dirty="0">
                <a:solidFill>
                  <a:srgbClr val="2B331F"/>
                </a:solidFill>
                <a:latin typeface="Tahoma"/>
                <a:cs typeface="Tahoma"/>
              </a:rPr>
              <a:t>,</a:t>
            </a:r>
            <a:r>
              <a:rPr sz="2800" spc="-55" dirty="0">
                <a:solidFill>
                  <a:srgbClr val="2B331F"/>
                </a:solidFill>
                <a:latin typeface="Tahoma"/>
                <a:cs typeface="Tahoma"/>
              </a:rPr>
              <a:t> </a:t>
            </a:r>
            <a:r>
              <a:rPr sz="2800" spc="-229" dirty="0">
                <a:solidFill>
                  <a:srgbClr val="2B331F"/>
                </a:solidFill>
                <a:latin typeface="Tahoma"/>
                <a:cs typeface="Tahoma"/>
              </a:rPr>
              <a:t>I</a:t>
            </a:r>
            <a:r>
              <a:rPr sz="2800" spc="-55" dirty="0">
                <a:solidFill>
                  <a:srgbClr val="2B331F"/>
                </a:solidFill>
                <a:latin typeface="Tahoma"/>
                <a:cs typeface="Tahoma"/>
              </a:rPr>
              <a:t> </a:t>
            </a:r>
            <a:r>
              <a:rPr sz="2800" spc="170" dirty="0">
                <a:solidFill>
                  <a:srgbClr val="2B331F"/>
                </a:solidFill>
                <a:latin typeface="Tahoma"/>
                <a:cs typeface="Tahoma"/>
              </a:rPr>
              <a:t>a</a:t>
            </a:r>
            <a:r>
              <a:rPr sz="2800" spc="330" dirty="0">
                <a:solidFill>
                  <a:srgbClr val="2B331F"/>
                </a:solidFill>
                <a:latin typeface="Tahoma"/>
                <a:cs typeface="Tahoma"/>
              </a:rPr>
              <a:t>m  </a:t>
            </a:r>
            <a:r>
              <a:rPr sz="2800" spc="160" dirty="0">
                <a:solidFill>
                  <a:srgbClr val="2B331F"/>
                </a:solidFill>
                <a:latin typeface="Tahoma"/>
                <a:cs typeface="Tahoma"/>
              </a:rPr>
              <a:t>starting </a:t>
            </a:r>
            <a:r>
              <a:rPr sz="2800" spc="195" dirty="0">
                <a:solidFill>
                  <a:srgbClr val="2B331F"/>
                </a:solidFill>
                <a:latin typeface="Tahoma"/>
                <a:cs typeface="Tahoma"/>
              </a:rPr>
              <a:t>to </a:t>
            </a:r>
            <a:r>
              <a:rPr sz="2800" spc="200" dirty="0">
                <a:solidFill>
                  <a:srgbClr val="2B331F"/>
                </a:solidFill>
                <a:latin typeface="Tahoma"/>
                <a:cs typeface="Tahoma"/>
              </a:rPr>
              <a:t> </a:t>
            </a:r>
            <a:r>
              <a:rPr sz="2800" spc="225" dirty="0">
                <a:solidFill>
                  <a:srgbClr val="2B331F"/>
                </a:solidFill>
                <a:latin typeface="Tahoma"/>
                <a:cs typeface="Tahoma"/>
              </a:rPr>
              <a:t>understand </a:t>
            </a:r>
            <a:r>
              <a:rPr sz="2800" spc="295" dirty="0">
                <a:solidFill>
                  <a:srgbClr val="2B331F"/>
                </a:solidFill>
                <a:latin typeface="Tahoma"/>
                <a:cs typeface="Tahoma"/>
              </a:rPr>
              <a:t>how </a:t>
            </a:r>
            <a:r>
              <a:rPr sz="2800" spc="300" dirty="0">
                <a:solidFill>
                  <a:srgbClr val="2B331F"/>
                </a:solidFill>
                <a:latin typeface="Tahoma"/>
                <a:cs typeface="Tahoma"/>
              </a:rPr>
              <a:t> </a:t>
            </a:r>
            <a:r>
              <a:rPr sz="2800" spc="165" dirty="0">
                <a:solidFill>
                  <a:srgbClr val="2B331F"/>
                </a:solidFill>
                <a:latin typeface="Tahoma"/>
                <a:cs typeface="Tahoma"/>
              </a:rPr>
              <a:t>different </a:t>
            </a:r>
            <a:r>
              <a:rPr sz="2800" spc="265" dirty="0">
                <a:solidFill>
                  <a:srgbClr val="2B331F"/>
                </a:solidFill>
                <a:latin typeface="Tahoma"/>
                <a:cs typeface="Tahoma"/>
              </a:rPr>
              <a:t>models </a:t>
            </a:r>
            <a:r>
              <a:rPr sz="2800" spc="270" dirty="0">
                <a:solidFill>
                  <a:srgbClr val="2B331F"/>
                </a:solidFill>
                <a:latin typeface="Tahoma"/>
                <a:cs typeface="Tahoma"/>
              </a:rPr>
              <a:t> </a:t>
            </a:r>
            <a:r>
              <a:rPr sz="2800" spc="160" dirty="0">
                <a:solidFill>
                  <a:srgbClr val="2B331F"/>
                </a:solidFill>
                <a:latin typeface="Tahoma"/>
                <a:cs typeface="Tahoma"/>
              </a:rPr>
              <a:t>requires </a:t>
            </a:r>
            <a:r>
              <a:rPr sz="2800" spc="165" dirty="0">
                <a:solidFill>
                  <a:srgbClr val="2B331F"/>
                </a:solidFill>
                <a:latin typeface="Tahoma"/>
                <a:cs typeface="Tahoma"/>
              </a:rPr>
              <a:t>different </a:t>
            </a:r>
            <a:r>
              <a:rPr sz="2800" spc="170" dirty="0">
                <a:solidFill>
                  <a:srgbClr val="2B331F"/>
                </a:solidFill>
                <a:latin typeface="Tahoma"/>
                <a:cs typeface="Tahoma"/>
              </a:rPr>
              <a:t> </a:t>
            </a:r>
            <a:r>
              <a:rPr sz="2800" spc="160" dirty="0">
                <a:solidFill>
                  <a:srgbClr val="2B331F"/>
                </a:solidFill>
                <a:latin typeface="Tahoma"/>
                <a:cs typeface="Tahoma"/>
              </a:rPr>
              <a:t>types</a:t>
            </a:r>
            <a:r>
              <a:rPr sz="2800" spc="-85" dirty="0">
                <a:solidFill>
                  <a:srgbClr val="2B331F"/>
                </a:solidFill>
                <a:latin typeface="Tahoma"/>
                <a:cs typeface="Tahoma"/>
              </a:rPr>
              <a:t> </a:t>
            </a:r>
            <a:r>
              <a:rPr sz="2800" spc="125" dirty="0">
                <a:solidFill>
                  <a:srgbClr val="2B331F"/>
                </a:solidFill>
                <a:latin typeface="Tahoma"/>
                <a:cs typeface="Tahoma"/>
              </a:rPr>
              <a:t>of</a:t>
            </a:r>
            <a:r>
              <a:rPr sz="2800" spc="-80" dirty="0">
                <a:solidFill>
                  <a:srgbClr val="2B331F"/>
                </a:solidFill>
                <a:latin typeface="Tahoma"/>
                <a:cs typeface="Tahoma"/>
              </a:rPr>
              <a:t> </a:t>
            </a:r>
            <a:r>
              <a:rPr sz="2800" spc="155" dirty="0">
                <a:solidFill>
                  <a:srgbClr val="2B331F"/>
                </a:solidFill>
                <a:latin typeface="Tahoma"/>
                <a:cs typeface="Tahoma"/>
              </a:rPr>
              <a:t>structures</a:t>
            </a:r>
            <a:endParaRPr sz="2800">
              <a:latin typeface="Tahoma"/>
              <a:cs typeface="Tahoma"/>
            </a:endParaRPr>
          </a:p>
        </p:txBody>
      </p:sp>
      <p:sp>
        <p:nvSpPr>
          <p:cNvPr id="10" name="object 10"/>
          <p:cNvSpPr txBox="1"/>
          <p:nvPr/>
        </p:nvSpPr>
        <p:spPr>
          <a:xfrm>
            <a:off x="13597363" y="2788582"/>
            <a:ext cx="3209925" cy="1311275"/>
          </a:xfrm>
          <a:prstGeom prst="rect">
            <a:avLst/>
          </a:prstGeom>
        </p:spPr>
        <p:txBody>
          <a:bodyPr vert="horz" wrap="square" lIns="0" tIns="12700" rIns="0" bIns="0" rtlCol="0">
            <a:spAutoFit/>
          </a:bodyPr>
          <a:lstStyle/>
          <a:p>
            <a:pPr marL="12700" marR="5080">
              <a:lnSpc>
                <a:spcPct val="108200"/>
              </a:lnSpc>
              <a:spcBef>
                <a:spcPts val="100"/>
              </a:spcBef>
            </a:pPr>
            <a:r>
              <a:rPr sz="2600" spc="405" dirty="0">
                <a:solidFill>
                  <a:srgbClr val="2B331F"/>
                </a:solidFill>
                <a:latin typeface="Tahoma"/>
                <a:cs typeface="Tahoma"/>
              </a:rPr>
              <a:t>U</a:t>
            </a:r>
            <a:r>
              <a:rPr sz="2600" spc="445" dirty="0">
                <a:solidFill>
                  <a:srgbClr val="2B331F"/>
                </a:solidFill>
                <a:latin typeface="Tahoma"/>
                <a:cs typeface="Tahoma"/>
              </a:rPr>
              <a:t>N</a:t>
            </a:r>
            <a:r>
              <a:rPr sz="2600" spc="375" dirty="0">
                <a:solidFill>
                  <a:srgbClr val="2B331F"/>
                </a:solidFill>
                <a:latin typeface="Tahoma"/>
                <a:cs typeface="Tahoma"/>
              </a:rPr>
              <a:t>D</a:t>
            </a:r>
            <a:r>
              <a:rPr sz="2600" spc="370" dirty="0">
                <a:solidFill>
                  <a:srgbClr val="2B331F"/>
                </a:solidFill>
                <a:latin typeface="Tahoma"/>
                <a:cs typeface="Tahoma"/>
              </a:rPr>
              <a:t>E</a:t>
            </a:r>
            <a:r>
              <a:rPr sz="2600" spc="390" dirty="0">
                <a:solidFill>
                  <a:srgbClr val="2B331F"/>
                </a:solidFill>
                <a:latin typeface="Tahoma"/>
                <a:cs typeface="Tahoma"/>
              </a:rPr>
              <a:t>R</a:t>
            </a:r>
            <a:r>
              <a:rPr sz="2600" spc="290" dirty="0">
                <a:solidFill>
                  <a:srgbClr val="2B331F"/>
                </a:solidFill>
                <a:latin typeface="Tahoma"/>
                <a:cs typeface="Tahoma"/>
              </a:rPr>
              <a:t>S</a:t>
            </a:r>
            <a:r>
              <a:rPr sz="2600" spc="480" dirty="0">
                <a:solidFill>
                  <a:srgbClr val="2B331F"/>
                </a:solidFill>
                <a:latin typeface="Tahoma"/>
                <a:cs typeface="Tahoma"/>
              </a:rPr>
              <a:t>A</a:t>
            </a:r>
            <a:r>
              <a:rPr sz="2600" spc="525" dirty="0">
                <a:solidFill>
                  <a:srgbClr val="2B331F"/>
                </a:solidFill>
                <a:latin typeface="Tahoma"/>
                <a:cs typeface="Tahoma"/>
              </a:rPr>
              <a:t>M</a:t>
            </a:r>
            <a:r>
              <a:rPr sz="2600" spc="440" dirty="0">
                <a:solidFill>
                  <a:srgbClr val="2B331F"/>
                </a:solidFill>
                <a:latin typeface="Tahoma"/>
                <a:cs typeface="Tahoma"/>
              </a:rPr>
              <a:t>P</a:t>
            </a:r>
            <a:r>
              <a:rPr sz="2600" spc="215" dirty="0">
                <a:solidFill>
                  <a:srgbClr val="2B331F"/>
                </a:solidFill>
                <a:latin typeface="Tahoma"/>
                <a:cs typeface="Tahoma"/>
              </a:rPr>
              <a:t>L</a:t>
            </a:r>
            <a:r>
              <a:rPr sz="2600" spc="-60" dirty="0">
                <a:solidFill>
                  <a:srgbClr val="2B331F"/>
                </a:solidFill>
                <a:latin typeface="Tahoma"/>
                <a:cs typeface="Tahoma"/>
              </a:rPr>
              <a:t>I</a:t>
            </a:r>
            <a:r>
              <a:rPr sz="2600" spc="445" dirty="0">
                <a:solidFill>
                  <a:srgbClr val="2B331F"/>
                </a:solidFill>
                <a:latin typeface="Tahoma"/>
                <a:cs typeface="Tahoma"/>
              </a:rPr>
              <a:t>N</a:t>
            </a:r>
            <a:r>
              <a:rPr sz="2600" spc="135" dirty="0">
                <a:solidFill>
                  <a:srgbClr val="2B331F"/>
                </a:solidFill>
                <a:latin typeface="Tahoma"/>
                <a:cs typeface="Tahoma"/>
              </a:rPr>
              <a:t>G  </a:t>
            </a:r>
            <a:r>
              <a:rPr sz="2600" spc="130" dirty="0">
                <a:solidFill>
                  <a:srgbClr val="2B331F"/>
                </a:solidFill>
                <a:latin typeface="Tahoma"/>
                <a:cs typeface="Tahoma"/>
              </a:rPr>
              <a:t>IN </a:t>
            </a:r>
            <a:r>
              <a:rPr sz="2600" spc="390" dirty="0">
                <a:solidFill>
                  <a:srgbClr val="2B331F"/>
                </a:solidFill>
                <a:latin typeface="Tahoma"/>
                <a:cs typeface="Tahoma"/>
              </a:rPr>
              <a:t>UNBALANCE </a:t>
            </a:r>
            <a:r>
              <a:rPr sz="2600" spc="395" dirty="0">
                <a:solidFill>
                  <a:srgbClr val="2B331F"/>
                </a:solidFill>
                <a:latin typeface="Tahoma"/>
                <a:cs typeface="Tahoma"/>
              </a:rPr>
              <a:t> </a:t>
            </a:r>
            <a:r>
              <a:rPr sz="2600" spc="330" dirty="0">
                <a:solidFill>
                  <a:srgbClr val="2B331F"/>
                </a:solidFill>
                <a:latin typeface="Tahoma"/>
                <a:cs typeface="Tahoma"/>
              </a:rPr>
              <a:t>DATA</a:t>
            </a:r>
            <a:endParaRPr sz="2600">
              <a:latin typeface="Tahoma"/>
              <a:cs typeface="Tahoma"/>
            </a:endParaRPr>
          </a:p>
        </p:txBody>
      </p:sp>
      <p:sp>
        <p:nvSpPr>
          <p:cNvPr id="11" name="object 11"/>
          <p:cNvSpPr txBox="1"/>
          <p:nvPr/>
        </p:nvSpPr>
        <p:spPr>
          <a:xfrm>
            <a:off x="13597363" y="4390072"/>
            <a:ext cx="3300095" cy="1625600"/>
          </a:xfrm>
          <a:prstGeom prst="rect">
            <a:avLst/>
          </a:prstGeom>
        </p:spPr>
        <p:txBody>
          <a:bodyPr vert="horz" wrap="square" lIns="0" tIns="12700" rIns="0" bIns="0" rtlCol="0">
            <a:spAutoFit/>
          </a:bodyPr>
          <a:lstStyle/>
          <a:p>
            <a:pPr marL="12700" marR="5080">
              <a:lnSpc>
                <a:spcPct val="125000"/>
              </a:lnSpc>
              <a:spcBef>
                <a:spcPts val="100"/>
              </a:spcBef>
            </a:pPr>
            <a:r>
              <a:rPr sz="2800" spc="-204" dirty="0">
                <a:solidFill>
                  <a:srgbClr val="2B331F"/>
                </a:solidFill>
                <a:latin typeface="Tahoma"/>
                <a:cs typeface="Tahoma"/>
              </a:rPr>
              <a:t>I</a:t>
            </a:r>
            <a:r>
              <a:rPr sz="2800" spc="15" dirty="0">
                <a:solidFill>
                  <a:srgbClr val="2B331F"/>
                </a:solidFill>
                <a:latin typeface="Tahoma"/>
                <a:cs typeface="Tahoma"/>
              </a:rPr>
              <a:t>f</a:t>
            </a:r>
            <a:r>
              <a:rPr sz="2800" spc="-55" dirty="0">
                <a:solidFill>
                  <a:srgbClr val="2B331F"/>
                </a:solidFill>
                <a:latin typeface="Tahoma"/>
                <a:cs typeface="Tahoma"/>
              </a:rPr>
              <a:t> </a:t>
            </a:r>
            <a:r>
              <a:rPr sz="2800" spc="-229" dirty="0">
                <a:solidFill>
                  <a:srgbClr val="2B331F"/>
                </a:solidFill>
                <a:latin typeface="Tahoma"/>
                <a:cs typeface="Tahoma"/>
              </a:rPr>
              <a:t>I</a:t>
            </a:r>
            <a:r>
              <a:rPr sz="2800" spc="-55" dirty="0">
                <a:solidFill>
                  <a:srgbClr val="2B331F"/>
                </a:solidFill>
                <a:latin typeface="Tahoma"/>
                <a:cs typeface="Tahoma"/>
              </a:rPr>
              <a:t> </a:t>
            </a:r>
            <a:r>
              <a:rPr sz="2800" spc="315" dirty="0">
                <a:solidFill>
                  <a:srgbClr val="2B331F"/>
                </a:solidFill>
                <a:latin typeface="Tahoma"/>
                <a:cs typeface="Tahoma"/>
              </a:rPr>
              <a:t>h</a:t>
            </a:r>
            <a:r>
              <a:rPr sz="2800" spc="170" dirty="0">
                <a:solidFill>
                  <a:srgbClr val="2B331F"/>
                </a:solidFill>
                <a:latin typeface="Tahoma"/>
                <a:cs typeface="Tahoma"/>
              </a:rPr>
              <a:t>a</a:t>
            </a:r>
            <a:r>
              <a:rPr sz="2800" spc="350" dirty="0">
                <a:solidFill>
                  <a:srgbClr val="2B331F"/>
                </a:solidFill>
                <a:latin typeface="Tahoma"/>
                <a:cs typeface="Tahoma"/>
              </a:rPr>
              <a:t>d</a:t>
            </a:r>
            <a:r>
              <a:rPr sz="2800" spc="-55" dirty="0">
                <a:solidFill>
                  <a:srgbClr val="2B331F"/>
                </a:solidFill>
                <a:latin typeface="Tahoma"/>
                <a:cs typeface="Tahoma"/>
              </a:rPr>
              <a:t> </a:t>
            </a:r>
            <a:r>
              <a:rPr sz="2800" spc="595" dirty="0">
                <a:solidFill>
                  <a:srgbClr val="2B331F"/>
                </a:solidFill>
                <a:latin typeface="Tahoma"/>
                <a:cs typeface="Tahoma"/>
              </a:rPr>
              <a:t>m</a:t>
            </a:r>
            <a:r>
              <a:rPr sz="2800" spc="235" dirty="0">
                <a:solidFill>
                  <a:srgbClr val="2B331F"/>
                </a:solidFill>
                <a:latin typeface="Tahoma"/>
                <a:cs typeface="Tahoma"/>
              </a:rPr>
              <a:t>o</a:t>
            </a:r>
            <a:r>
              <a:rPr sz="2800" spc="55" dirty="0">
                <a:solidFill>
                  <a:srgbClr val="2B331F"/>
                </a:solidFill>
                <a:latin typeface="Tahoma"/>
                <a:cs typeface="Tahoma"/>
              </a:rPr>
              <a:t>r</a:t>
            </a:r>
            <a:r>
              <a:rPr sz="2800" spc="170" dirty="0">
                <a:solidFill>
                  <a:srgbClr val="2B331F"/>
                </a:solidFill>
                <a:latin typeface="Tahoma"/>
                <a:cs typeface="Tahoma"/>
              </a:rPr>
              <a:t>e</a:t>
            </a:r>
            <a:r>
              <a:rPr sz="2800" spc="-55" dirty="0">
                <a:solidFill>
                  <a:srgbClr val="2B331F"/>
                </a:solidFill>
                <a:latin typeface="Tahoma"/>
                <a:cs typeface="Tahoma"/>
              </a:rPr>
              <a:t> </a:t>
            </a:r>
            <a:r>
              <a:rPr sz="2800" spc="180" dirty="0">
                <a:solidFill>
                  <a:srgbClr val="2B331F"/>
                </a:solidFill>
                <a:latin typeface="Tahoma"/>
                <a:cs typeface="Tahoma"/>
              </a:rPr>
              <a:t>t</a:t>
            </a:r>
            <a:r>
              <a:rPr sz="2800" spc="130" dirty="0">
                <a:solidFill>
                  <a:srgbClr val="2B331F"/>
                </a:solidFill>
                <a:latin typeface="Tahoma"/>
                <a:cs typeface="Tahoma"/>
              </a:rPr>
              <a:t>i</a:t>
            </a:r>
            <a:r>
              <a:rPr sz="2800" spc="595" dirty="0">
                <a:solidFill>
                  <a:srgbClr val="2B331F"/>
                </a:solidFill>
                <a:latin typeface="Tahoma"/>
                <a:cs typeface="Tahoma"/>
              </a:rPr>
              <a:t>m</a:t>
            </a:r>
            <a:r>
              <a:rPr sz="2800" spc="195" dirty="0">
                <a:solidFill>
                  <a:srgbClr val="2B331F"/>
                </a:solidFill>
                <a:latin typeface="Tahoma"/>
                <a:cs typeface="Tahoma"/>
              </a:rPr>
              <a:t>e</a:t>
            </a:r>
            <a:r>
              <a:rPr sz="2800" spc="-305" dirty="0">
                <a:solidFill>
                  <a:srgbClr val="2B331F"/>
                </a:solidFill>
                <a:latin typeface="Tahoma"/>
                <a:cs typeface="Tahoma"/>
              </a:rPr>
              <a:t>,  </a:t>
            </a:r>
            <a:r>
              <a:rPr sz="2800" spc="265" dirty="0">
                <a:solidFill>
                  <a:srgbClr val="2B331F"/>
                </a:solidFill>
                <a:latin typeface="Tahoma"/>
                <a:cs typeface="Tahoma"/>
              </a:rPr>
              <a:t>we could </a:t>
            </a:r>
            <a:r>
              <a:rPr sz="2800" spc="180" dirty="0">
                <a:solidFill>
                  <a:srgbClr val="2B331F"/>
                </a:solidFill>
                <a:latin typeface="Tahoma"/>
                <a:cs typeface="Tahoma"/>
              </a:rPr>
              <a:t>tried </a:t>
            </a:r>
            <a:r>
              <a:rPr sz="2800" spc="195" dirty="0">
                <a:solidFill>
                  <a:srgbClr val="2B331F"/>
                </a:solidFill>
                <a:latin typeface="Tahoma"/>
                <a:cs typeface="Tahoma"/>
              </a:rPr>
              <a:t>to </a:t>
            </a:r>
            <a:r>
              <a:rPr sz="2800" spc="-860" dirty="0">
                <a:solidFill>
                  <a:srgbClr val="2B331F"/>
                </a:solidFill>
                <a:latin typeface="Tahoma"/>
                <a:cs typeface="Tahoma"/>
              </a:rPr>
              <a:t> </a:t>
            </a:r>
            <a:r>
              <a:rPr sz="2800" spc="290" dirty="0">
                <a:solidFill>
                  <a:srgbClr val="2B331F"/>
                </a:solidFill>
                <a:latin typeface="Tahoma"/>
                <a:cs typeface="Tahoma"/>
              </a:rPr>
              <a:t>do</a:t>
            </a:r>
            <a:r>
              <a:rPr sz="2800" spc="-60" dirty="0">
                <a:solidFill>
                  <a:srgbClr val="2B331F"/>
                </a:solidFill>
                <a:latin typeface="Tahoma"/>
                <a:cs typeface="Tahoma"/>
              </a:rPr>
              <a:t> </a:t>
            </a:r>
            <a:r>
              <a:rPr sz="2800" spc="75" dirty="0">
                <a:solidFill>
                  <a:srgbClr val="2B331F"/>
                </a:solidFill>
                <a:latin typeface="Tahoma"/>
                <a:cs typeface="Tahoma"/>
              </a:rPr>
              <a:t>this.</a:t>
            </a:r>
            <a:endParaRPr sz="28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9CC81"/>
          </a:solidFill>
        </p:spPr>
        <p:txBody>
          <a:bodyPr wrap="square" lIns="0" tIns="0" rIns="0" bIns="0" rtlCol="0"/>
          <a:lstStyle/>
          <a:p>
            <a:endParaRPr/>
          </a:p>
        </p:txBody>
      </p:sp>
      <p:sp>
        <p:nvSpPr>
          <p:cNvPr id="3" name="object 3"/>
          <p:cNvSpPr/>
          <p:nvPr/>
        </p:nvSpPr>
        <p:spPr>
          <a:xfrm>
            <a:off x="799112" y="543639"/>
            <a:ext cx="672465" cy="1085850"/>
          </a:xfrm>
          <a:custGeom>
            <a:avLst/>
            <a:gdLst/>
            <a:ahLst/>
            <a:cxnLst/>
            <a:rect l="l" t="t" r="r" b="b"/>
            <a:pathLst>
              <a:path w="672465" h="1085850">
                <a:moveTo>
                  <a:pt x="340451" y="1085849"/>
                </a:moveTo>
                <a:lnTo>
                  <a:pt x="292566" y="1083116"/>
                </a:lnTo>
                <a:lnTo>
                  <a:pt x="247538" y="1074877"/>
                </a:lnTo>
                <a:lnTo>
                  <a:pt x="205362" y="1061078"/>
                </a:lnTo>
                <a:lnTo>
                  <a:pt x="166031" y="1041662"/>
                </a:lnTo>
                <a:lnTo>
                  <a:pt x="129542" y="1016574"/>
                </a:lnTo>
                <a:lnTo>
                  <a:pt x="95888" y="985758"/>
                </a:lnTo>
                <a:lnTo>
                  <a:pt x="66399" y="950035"/>
                </a:lnTo>
                <a:lnTo>
                  <a:pt x="42373" y="910208"/>
                </a:lnTo>
                <a:lnTo>
                  <a:pt x="23766" y="866191"/>
                </a:lnTo>
                <a:lnTo>
                  <a:pt x="10532" y="817896"/>
                </a:lnTo>
                <a:lnTo>
                  <a:pt x="2625" y="765238"/>
                </a:lnTo>
                <a:lnTo>
                  <a:pt x="0" y="708131"/>
                </a:lnTo>
                <a:lnTo>
                  <a:pt x="1438" y="667853"/>
                </a:lnTo>
                <a:lnTo>
                  <a:pt x="5755" y="627889"/>
                </a:lnTo>
                <a:lnTo>
                  <a:pt x="12949" y="588242"/>
                </a:lnTo>
                <a:lnTo>
                  <a:pt x="23020" y="548916"/>
                </a:lnTo>
                <a:lnTo>
                  <a:pt x="35969" y="509914"/>
                </a:lnTo>
                <a:lnTo>
                  <a:pt x="51794" y="471240"/>
                </a:lnTo>
                <a:lnTo>
                  <a:pt x="70497" y="432898"/>
                </a:lnTo>
                <a:lnTo>
                  <a:pt x="92076" y="394891"/>
                </a:lnTo>
                <a:lnTo>
                  <a:pt x="116531" y="357223"/>
                </a:lnTo>
                <a:lnTo>
                  <a:pt x="143863" y="319898"/>
                </a:lnTo>
                <a:lnTo>
                  <a:pt x="174071" y="282919"/>
                </a:lnTo>
                <a:lnTo>
                  <a:pt x="207156" y="246290"/>
                </a:lnTo>
                <a:lnTo>
                  <a:pt x="243116" y="210015"/>
                </a:lnTo>
                <a:lnTo>
                  <a:pt x="281951" y="174097"/>
                </a:lnTo>
                <a:lnTo>
                  <a:pt x="323663" y="138541"/>
                </a:lnTo>
                <a:lnTo>
                  <a:pt x="368250" y="103349"/>
                </a:lnTo>
                <a:lnTo>
                  <a:pt x="415712" y="68526"/>
                </a:lnTo>
                <a:lnTo>
                  <a:pt x="466049" y="34075"/>
                </a:lnTo>
                <a:lnTo>
                  <a:pt x="519261" y="0"/>
                </a:lnTo>
                <a:lnTo>
                  <a:pt x="555060" y="54429"/>
                </a:lnTo>
                <a:lnTo>
                  <a:pt x="502010" y="90734"/>
                </a:lnTo>
                <a:lnTo>
                  <a:pt x="453124" y="126991"/>
                </a:lnTo>
                <a:lnTo>
                  <a:pt x="408403" y="163206"/>
                </a:lnTo>
                <a:lnTo>
                  <a:pt x="367845" y="199390"/>
                </a:lnTo>
                <a:lnTo>
                  <a:pt x="331453" y="235552"/>
                </a:lnTo>
                <a:lnTo>
                  <a:pt x="299227" y="271701"/>
                </a:lnTo>
                <a:lnTo>
                  <a:pt x="271166" y="307845"/>
                </a:lnTo>
                <a:lnTo>
                  <a:pt x="247272" y="343993"/>
                </a:lnTo>
                <a:lnTo>
                  <a:pt x="227545" y="380155"/>
                </a:lnTo>
                <a:lnTo>
                  <a:pt x="211985" y="416339"/>
                </a:lnTo>
                <a:lnTo>
                  <a:pt x="193370" y="488811"/>
                </a:lnTo>
                <a:lnTo>
                  <a:pt x="190316" y="525116"/>
                </a:lnTo>
                <a:lnTo>
                  <a:pt x="230144" y="500008"/>
                </a:lnTo>
                <a:lnTo>
                  <a:pt x="274014" y="481098"/>
                </a:lnTo>
                <a:lnTo>
                  <a:pt x="321102" y="469174"/>
                </a:lnTo>
                <a:lnTo>
                  <a:pt x="370587" y="465024"/>
                </a:lnTo>
                <a:lnTo>
                  <a:pt x="419336" y="468995"/>
                </a:lnTo>
                <a:lnTo>
                  <a:pt x="465651" y="480484"/>
                </a:lnTo>
                <a:lnTo>
                  <a:pt x="508898" y="498855"/>
                </a:lnTo>
                <a:lnTo>
                  <a:pt x="548440" y="523472"/>
                </a:lnTo>
                <a:lnTo>
                  <a:pt x="583644" y="553701"/>
                </a:lnTo>
                <a:lnTo>
                  <a:pt x="613871" y="588904"/>
                </a:lnTo>
                <a:lnTo>
                  <a:pt x="638488" y="628448"/>
                </a:lnTo>
                <a:lnTo>
                  <a:pt x="656859" y="671696"/>
                </a:lnTo>
                <a:lnTo>
                  <a:pt x="668347" y="718012"/>
                </a:lnTo>
                <a:lnTo>
                  <a:pt x="672318" y="766761"/>
                </a:lnTo>
                <a:lnTo>
                  <a:pt x="672067" y="777452"/>
                </a:lnTo>
                <a:lnTo>
                  <a:pt x="671405" y="788040"/>
                </a:lnTo>
                <a:lnTo>
                  <a:pt x="670469" y="798354"/>
                </a:lnTo>
                <a:lnTo>
                  <a:pt x="669396" y="808222"/>
                </a:lnTo>
                <a:lnTo>
                  <a:pt x="669396" y="811145"/>
                </a:lnTo>
                <a:lnTo>
                  <a:pt x="663776" y="865863"/>
                </a:lnTo>
                <a:lnTo>
                  <a:pt x="646907" y="916419"/>
                </a:lnTo>
                <a:lnTo>
                  <a:pt x="618771" y="962969"/>
                </a:lnTo>
                <a:lnTo>
                  <a:pt x="579351" y="1005666"/>
                </a:lnTo>
                <a:lnTo>
                  <a:pt x="540338" y="1034345"/>
                </a:lnTo>
                <a:lnTo>
                  <a:pt x="497073" y="1056773"/>
                </a:lnTo>
                <a:lnTo>
                  <a:pt x="449425" y="1072880"/>
                </a:lnTo>
                <a:lnTo>
                  <a:pt x="397261" y="1082595"/>
                </a:lnTo>
                <a:lnTo>
                  <a:pt x="340451" y="1085849"/>
                </a:lnTo>
                <a:close/>
              </a:path>
            </a:pathLst>
          </a:custGeom>
          <a:solidFill>
            <a:srgbClr val="FFFFFF"/>
          </a:solidFill>
        </p:spPr>
        <p:txBody>
          <a:bodyPr wrap="square" lIns="0" tIns="0" rIns="0" bIns="0" rtlCol="0"/>
          <a:lstStyle/>
          <a:p>
            <a:endParaRPr/>
          </a:p>
        </p:txBody>
      </p:sp>
      <p:sp>
        <p:nvSpPr>
          <p:cNvPr id="4" name="object 4"/>
          <p:cNvSpPr/>
          <p:nvPr/>
        </p:nvSpPr>
        <p:spPr>
          <a:xfrm>
            <a:off x="1538827" y="543639"/>
            <a:ext cx="691515" cy="1085850"/>
          </a:xfrm>
          <a:custGeom>
            <a:avLst/>
            <a:gdLst/>
            <a:ahLst/>
            <a:cxnLst/>
            <a:rect l="l" t="t" r="r" b="b"/>
            <a:pathLst>
              <a:path w="691514" h="1085850">
                <a:moveTo>
                  <a:pt x="340451" y="1085849"/>
                </a:moveTo>
                <a:lnTo>
                  <a:pt x="292566" y="1083116"/>
                </a:lnTo>
                <a:lnTo>
                  <a:pt x="247538" y="1074877"/>
                </a:lnTo>
                <a:lnTo>
                  <a:pt x="205362" y="1061078"/>
                </a:lnTo>
                <a:lnTo>
                  <a:pt x="166031" y="1041662"/>
                </a:lnTo>
                <a:lnTo>
                  <a:pt x="129542" y="1016574"/>
                </a:lnTo>
                <a:lnTo>
                  <a:pt x="95888" y="985758"/>
                </a:lnTo>
                <a:lnTo>
                  <a:pt x="66399" y="950035"/>
                </a:lnTo>
                <a:lnTo>
                  <a:pt x="42373" y="910208"/>
                </a:lnTo>
                <a:lnTo>
                  <a:pt x="23766" y="866191"/>
                </a:lnTo>
                <a:lnTo>
                  <a:pt x="10532" y="817896"/>
                </a:lnTo>
                <a:lnTo>
                  <a:pt x="2625" y="765238"/>
                </a:lnTo>
                <a:lnTo>
                  <a:pt x="0" y="708131"/>
                </a:lnTo>
                <a:lnTo>
                  <a:pt x="1437" y="667853"/>
                </a:lnTo>
                <a:lnTo>
                  <a:pt x="5751" y="627889"/>
                </a:lnTo>
                <a:lnTo>
                  <a:pt x="12943" y="588242"/>
                </a:lnTo>
                <a:lnTo>
                  <a:pt x="23015" y="548916"/>
                </a:lnTo>
                <a:lnTo>
                  <a:pt x="35967" y="509914"/>
                </a:lnTo>
                <a:lnTo>
                  <a:pt x="51803" y="471240"/>
                </a:lnTo>
                <a:lnTo>
                  <a:pt x="70523" y="432898"/>
                </a:lnTo>
                <a:lnTo>
                  <a:pt x="92129" y="394891"/>
                </a:lnTo>
                <a:lnTo>
                  <a:pt x="116622" y="357223"/>
                </a:lnTo>
                <a:lnTo>
                  <a:pt x="144004" y="319898"/>
                </a:lnTo>
                <a:lnTo>
                  <a:pt x="174278" y="282919"/>
                </a:lnTo>
                <a:lnTo>
                  <a:pt x="207443" y="246290"/>
                </a:lnTo>
                <a:lnTo>
                  <a:pt x="243503" y="210015"/>
                </a:lnTo>
                <a:lnTo>
                  <a:pt x="282458" y="174097"/>
                </a:lnTo>
                <a:lnTo>
                  <a:pt x="324310" y="138541"/>
                </a:lnTo>
                <a:lnTo>
                  <a:pt x="369061" y="103349"/>
                </a:lnTo>
                <a:lnTo>
                  <a:pt x="416712" y="68526"/>
                </a:lnTo>
                <a:lnTo>
                  <a:pt x="467265" y="34075"/>
                </a:lnTo>
                <a:lnTo>
                  <a:pt x="520722" y="0"/>
                </a:lnTo>
                <a:lnTo>
                  <a:pt x="556338" y="55890"/>
                </a:lnTo>
                <a:lnTo>
                  <a:pt x="502082" y="92859"/>
                </a:lnTo>
                <a:lnTo>
                  <a:pt x="452186" y="129833"/>
                </a:lnTo>
                <a:lnTo>
                  <a:pt x="406648" y="166811"/>
                </a:lnTo>
                <a:lnTo>
                  <a:pt x="365463" y="203793"/>
                </a:lnTo>
                <a:lnTo>
                  <a:pt x="328628" y="240777"/>
                </a:lnTo>
                <a:lnTo>
                  <a:pt x="296140" y="277763"/>
                </a:lnTo>
                <a:lnTo>
                  <a:pt x="267995" y="314750"/>
                </a:lnTo>
                <a:lnTo>
                  <a:pt x="244189" y="351736"/>
                </a:lnTo>
                <a:lnTo>
                  <a:pt x="224720" y="388720"/>
                </a:lnTo>
                <a:lnTo>
                  <a:pt x="209583" y="425702"/>
                </a:lnTo>
                <a:lnTo>
                  <a:pt x="198776" y="462681"/>
                </a:lnTo>
                <a:lnTo>
                  <a:pt x="190134" y="536623"/>
                </a:lnTo>
                <a:lnTo>
                  <a:pt x="190134" y="542285"/>
                </a:lnTo>
                <a:lnTo>
                  <a:pt x="232898" y="510561"/>
                </a:lnTo>
                <a:lnTo>
                  <a:pt x="281023" y="486714"/>
                </a:lnTo>
                <a:lnTo>
                  <a:pt x="333428" y="471703"/>
                </a:lnTo>
                <a:lnTo>
                  <a:pt x="389035" y="466486"/>
                </a:lnTo>
                <a:lnTo>
                  <a:pt x="437832" y="470422"/>
                </a:lnTo>
                <a:lnTo>
                  <a:pt x="484187" y="481824"/>
                </a:lnTo>
                <a:lnTo>
                  <a:pt x="527465" y="500079"/>
                </a:lnTo>
                <a:lnTo>
                  <a:pt x="567031" y="524577"/>
                </a:lnTo>
                <a:lnTo>
                  <a:pt x="602251" y="554705"/>
                </a:lnTo>
                <a:lnTo>
                  <a:pt x="632490" y="589853"/>
                </a:lnTo>
                <a:lnTo>
                  <a:pt x="657113" y="629408"/>
                </a:lnTo>
                <a:lnTo>
                  <a:pt x="675487" y="672760"/>
                </a:lnTo>
                <a:lnTo>
                  <a:pt x="686977" y="719296"/>
                </a:lnTo>
                <a:lnTo>
                  <a:pt x="690948" y="768405"/>
                </a:lnTo>
                <a:lnTo>
                  <a:pt x="686002" y="822712"/>
                </a:lnTo>
                <a:lnTo>
                  <a:pt x="671793" y="873679"/>
                </a:lnTo>
                <a:lnTo>
                  <a:pt x="649262" y="920640"/>
                </a:lnTo>
                <a:lnTo>
                  <a:pt x="619351" y="962926"/>
                </a:lnTo>
                <a:lnTo>
                  <a:pt x="606566" y="975712"/>
                </a:lnTo>
                <a:lnTo>
                  <a:pt x="605104" y="978634"/>
                </a:lnTo>
                <a:lnTo>
                  <a:pt x="603643" y="979913"/>
                </a:lnTo>
                <a:lnTo>
                  <a:pt x="602182" y="981374"/>
                </a:lnTo>
                <a:lnTo>
                  <a:pt x="596817" y="987790"/>
                </a:lnTo>
                <a:lnTo>
                  <a:pt x="591315" y="994068"/>
                </a:lnTo>
                <a:lnTo>
                  <a:pt x="540338" y="1034345"/>
                </a:lnTo>
                <a:lnTo>
                  <a:pt x="497073" y="1056773"/>
                </a:lnTo>
                <a:lnTo>
                  <a:pt x="449425" y="1072880"/>
                </a:lnTo>
                <a:lnTo>
                  <a:pt x="397261" y="1082595"/>
                </a:lnTo>
                <a:lnTo>
                  <a:pt x="340451" y="1085849"/>
                </a:lnTo>
                <a:close/>
              </a:path>
            </a:pathLst>
          </a:custGeom>
          <a:solidFill>
            <a:srgbClr val="FFFFFF"/>
          </a:solidFill>
        </p:spPr>
        <p:txBody>
          <a:bodyPr wrap="square" lIns="0" tIns="0" rIns="0" bIns="0" rtlCol="0"/>
          <a:lstStyle/>
          <a:p>
            <a:endParaRPr/>
          </a:p>
        </p:txBody>
      </p:sp>
      <p:sp>
        <p:nvSpPr>
          <p:cNvPr id="5" name="object 5"/>
          <p:cNvSpPr txBox="1"/>
          <p:nvPr/>
        </p:nvSpPr>
        <p:spPr>
          <a:xfrm>
            <a:off x="1237355" y="3250186"/>
            <a:ext cx="523220" cy="6021070"/>
          </a:xfrm>
          <a:prstGeom prst="rect">
            <a:avLst/>
          </a:prstGeom>
        </p:spPr>
        <p:txBody>
          <a:bodyPr vert="vert270" wrap="square" lIns="0" tIns="15240" rIns="0" bIns="0" rtlCol="0">
            <a:spAutoFit/>
          </a:bodyPr>
          <a:lstStyle/>
          <a:p>
            <a:pPr marL="12700">
              <a:lnSpc>
                <a:spcPct val="100000"/>
              </a:lnSpc>
              <a:spcBef>
                <a:spcPts val="120"/>
              </a:spcBef>
            </a:pPr>
            <a:r>
              <a:rPr lang="en-US" sz="3400" b="1" spc="110" dirty="0">
                <a:solidFill>
                  <a:srgbClr val="2B331F"/>
                </a:solidFill>
                <a:latin typeface="Tahoma"/>
                <a:cs typeface="Tahoma"/>
              </a:rPr>
              <a:t>AI</a:t>
            </a:r>
            <a:r>
              <a:rPr sz="3400" b="1" spc="95" dirty="0">
                <a:solidFill>
                  <a:srgbClr val="2B331F"/>
                </a:solidFill>
                <a:latin typeface="Tahoma"/>
                <a:cs typeface="Tahoma"/>
              </a:rPr>
              <a:t> </a:t>
            </a:r>
            <a:r>
              <a:rPr sz="3400" b="1" spc="25" dirty="0">
                <a:solidFill>
                  <a:srgbClr val="2B331F"/>
                </a:solidFill>
                <a:latin typeface="Tahoma"/>
                <a:cs typeface="Tahoma"/>
              </a:rPr>
              <a:t>INSPIRATION:</a:t>
            </a:r>
            <a:endParaRPr sz="3400" dirty="0">
              <a:latin typeface="Tahoma"/>
              <a:cs typeface="Tahoma"/>
            </a:endParaRPr>
          </a:p>
        </p:txBody>
      </p:sp>
      <p:sp>
        <p:nvSpPr>
          <p:cNvPr id="6" name="object 6"/>
          <p:cNvSpPr txBox="1"/>
          <p:nvPr/>
        </p:nvSpPr>
        <p:spPr>
          <a:xfrm>
            <a:off x="9372600" y="4152900"/>
            <a:ext cx="8688891" cy="4923271"/>
          </a:xfrm>
          <a:prstGeom prst="rect">
            <a:avLst/>
          </a:prstGeom>
        </p:spPr>
        <p:txBody>
          <a:bodyPr vert="horz" wrap="square" lIns="0" tIns="12700" rIns="0" bIns="0" rtlCol="0">
            <a:spAutoFit/>
          </a:bodyPr>
          <a:lstStyle/>
          <a:p>
            <a:pPr marL="12700" marR="5080" indent="1850389" algn="r">
              <a:lnSpc>
                <a:spcPct val="111600"/>
              </a:lnSpc>
              <a:spcBef>
                <a:spcPts val="100"/>
              </a:spcBef>
            </a:pPr>
            <a:r>
              <a:rPr lang="en-US" sz="3200" spc="919" dirty="0">
                <a:solidFill>
                  <a:srgbClr val="FFFFFF"/>
                </a:solidFill>
                <a:latin typeface="Tahoma"/>
                <a:cs typeface="Tahoma"/>
              </a:rPr>
              <a:t>"AI models that fail are not failures of the technology, but rather an opportunity for us to learn and improve upon them. It's through these failures that we can fine-tune and train our AI models to become even better than before."</a:t>
            </a:r>
            <a:r>
              <a:rPr sz="3200" spc="430" dirty="0">
                <a:solidFill>
                  <a:srgbClr val="FFFFFF"/>
                </a:solidFill>
                <a:latin typeface="Tahoma"/>
                <a:cs typeface="Tahoma"/>
              </a:rPr>
              <a:t>.</a:t>
            </a:r>
            <a:endParaRPr sz="3200" dirty="0">
              <a:latin typeface="Tahoma"/>
              <a:cs typeface="Tahoma"/>
            </a:endParaRPr>
          </a:p>
        </p:txBody>
      </p:sp>
      <p:sp>
        <p:nvSpPr>
          <p:cNvPr id="8" name="object 8"/>
          <p:cNvSpPr/>
          <p:nvPr/>
        </p:nvSpPr>
        <p:spPr>
          <a:xfrm>
            <a:off x="2903557" y="1028703"/>
            <a:ext cx="15384780" cy="114300"/>
          </a:xfrm>
          <a:custGeom>
            <a:avLst/>
            <a:gdLst/>
            <a:ahLst/>
            <a:cxnLst/>
            <a:rect l="l" t="t" r="r" b="b"/>
            <a:pathLst>
              <a:path w="15384780" h="114300">
                <a:moveTo>
                  <a:pt x="0" y="0"/>
                </a:moveTo>
                <a:lnTo>
                  <a:pt x="15384442" y="0"/>
                </a:lnTo>
                <a:lnTo>
                  <a:pt x="15384442" y="114299"/>
                </a:lnTo>
                <a:lnTo>
                  <a:pt x="0" y="114299"/>
                </a:lnTo>
                <a:lnTo>
                  <a:pt x="0" y="0"/>
                </a:lnTo>
                <a:close/>
              </a:path>
            </a:pathLst>
          </a:custGeom>
          <a:solidFill>
            <a:srgbClr val="FFFFFF"/>
          </a:solidFill>
        </p:spPr>
        <p:txBody>
          <a:bodyPr wrap="square" lIns="0" tIns="0" rIns="0" bIns="0" rtlCol="0"/>
          <a:lstStyle/>
          <a:p>
            <a:endParaRPr/>
          </a:p>
        </p:txBody>
      </p:sp>
      <p:sp>
        <p:nvSpPr>
          <p:cNvPr id="9" name="object 4">
            <a:extLst>
              <a:ext uri="{FF2B5EF4-FFF2-40B4-BE49-F238E27FC236}">
                <a16:creationId xmlns:a16="http://schemas.microsoft.com/office/drawing/2014/main" id="{017F5FBE-848E-2663-CE52-F27E423E1929}"/>
              </a:ext>
            </a:extLst>
          </p:cNvPr>
          <p:cNvSpPr txBox="1">
            <a:spLocks/>
          </p:cNvSpPr>
          <p:nvPr/>
        </p:nvSpPr>
        <p:spPr>
          <a:xfrm>
            <a:off x="1567645" y="2581421"/>
            <a:ext cx="10808352" cy="4775666"/>
          </a:xfrm>
          <a:prstGeom prst="rect">
            <a:avLst/>
          </a:prstGeom>
        </p:spPr>
        <p:txBody>
          <a:bodyPr vert="horz" wrap="square" lIns="0" tIns="158750" rIns="0" bIns="0" rtlCol="0">
            <a:spAutoFit/>
          </a:bodyPr>
          <a:lstStyle>
            <a:lvl1pPr>
              <a:defRPr>
                <a:latin typeface="+mj-lt"/>
                <a:ea typeface="+mj-ea"/>
                <a:cs typeface="+mj-cs"/>
              </a:defRPr>
            </a:lvl1pPr>
          </a:lstStyle>
          <a:p>
            <a:pPr marL="12700" marR="5080">
              <a:lnSpc>
                <a:spcPts val="10950"/>
              </a:lnSpc>
              <a:spcBef>
                <a:spcPts val="1250"/>
              </a:spcBef>
            </a:pPr>
            <a:r>
              <a:rPr lang="en-US" sz="25000" kern="0">
                <a:solidFill>
                  <a:srgbClr val="FFFFFF"/>
                </a:solidFill>
              </a:rPr>
              <a:t>Thank</a:t>
            </a:r>
            <a:br>
              <a:rPr lang="en-US" sz="25000" kern="0">
                <a:solidFill>
                  <a:srgbClr val="FFFFFF"/>
                </a:solidFill>
              </a:rPr>
            </a:br>
            <a:br>
              <a:rPr lang="en-US" sz="25000" kern="0">
                <a:solidFill>
                  <a:srgbClr val="FFFFFF"/>
                </a:solidFill>
              </a:rPr>
            </a:br>
            <a:r>
              <a:rPr lang="en-US" sz="25000" kern="0">
                <a:solidFill>
                  <a:srgbClr val="FFFFFF"/>
                </a:solidFill>
              </a:rPr>
              <a:t> you</a:t>
            </a:r>
            <a:endParaRPr lang="en-US" sz="25000" kern="0" spc="-138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6755130"/>
            <a:chOff x="0" y="1"/>
            <a:chExt cx="18288000" cy="6755130"/>
          </a:xfrm>
        </p:grpSpPr>
        <p:sp>
          <p:nvSpPr>
            <p:cNvPr id="3" name="object 3"/>
            <p:cNvSpPr/>
            <p:nvPr/>
          </p:nvSpPr>
          <p:spPr>
            <a:xfrm>
              <a:off x="0" y="1"/>
              <a:ext cx="18288000" cy="6752590"/>
            </a:xfrm>
            <a:custGeom>
              <a:avLst/>
              <a:gdLst/>
              <a:ahLst/>
              <a:cxnLst/>
              <a:rect l="l" t="t" r="r" b="b"/>
              <a:pathLst>
                <a:path w="18288000" h="6752590">
                  <a:moveTo>
                    <a:pt x="18287998" y="6752248"/>
                  </a:moveTo>
                  <a:lnTo>
                    <a:pt x="0" y="6752248"/>
                  </a:lnTo>
                  <a:lnTo>
                    <a:pt x="0" y="0"/>
                  </a:lnTo>
                  <a:lnTo>
                    <a:pt x="18287998" y="0"/>
                  </a:lnTo>
                  <a:lnTo>
                    <a:pt x="18287998" y="6752248"/>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6420002" y="1"/>
              <a:ext cx="11867997" cy="6754722"/>
            </a:xfrm>
            <a:prstGeom prst="rect">
              <a:avLst/>
            </a:prstGeom>
          </p:spPr>
        </p:pic>
      </p:grpSp>
      <p:sp>
        <p:nvSpPr>
          <p:cNvPr id="5" name="object 5"/>
          <p:cNvSpPr txBox="1"/>
          <p:nvPr/>
        </p:nvSpPr>
        <p:spPr>
          <a:xfrm>
            <a:off x="10411702" y="7725136"/>
            <a:ext cx="6513195" cy="1484630"/>
          </a:xfrm>
          <a:prstGeom prst="rect">
            <a:avLst/>
          </a:prstGeom>
        </p:spPr>
        <p:txBody>
          <a:bodyPr vert="horz" wrap="square" lIns="0" tIns="25400" rIns="0" bIns="0" rtlCol="0">
            <a:spAutoFit/>
          </a:bodyPr>
          <a:lstStyle/>
          <a:p>
            <a:pPr marL="12700" marR="5080" algn="just">
              <a:lnSpc>
                <a:spcPts val="3829"/>
              </a:lnSpc>
              <a:spcBef>
                <a:spcPts val="200"/>
              </a:spcBef>
            </a:pPr>
            <a:r>
              <a:rPr sz="3200" spc="-285" dirty="0">
                <a:solidFill>
                  <a:srgbClr val="2B331F"/>
                </a:solidFill>
                <a:latin typeface="Tahoma"/>
                <a:cs typeface="Tahoma"/>
              </a:rPr>
              <a:t>"</a:t>
            </a:r>
            <a:r>
              <a:rPr sz="3200" spc="-685" dirty="0">
                <a:solidFill>
                  <a:srgbClr val="2B331F"/>
                </a:solidFill>
                <a:latin typeface="Tahoma"/>
                <a:cs typeface="Tahoma"/>
              </a:rPr>
              <a:t> </a:t>
            </a:r>
            <a:r>
              <a:rPr sz="3200" spc="585" dirty="0">
                <a:solidFill>
                  <a:srgbClr val="2B331F"/>
                </a:solidFill>
                <a:latin typeface="Tahoma"/>
                <a:cs typeface="Tahoma"/>
              </a:rPr>
              <a:t>G</a:t>
            </a:r>
            <a:r>
              <a:rPr sz="3200" spc="375" dirty="0">
                <a:solidFill>
                  <a:srgbClr val="2B331F"/>
                </a:solidFill>
                <a:latin typeface="Tahoma"/>
                <a:cs typeface="Tahoma"/>
              </a:rPr>
              <a:t>L</a:t>
            </a:r>
            <a:r>
              <a:rPr sz="3200" spc="650" dirty="0">
                <a:solidFill>
                  <a:srgbClr val="2B331F"/>
                </a:solidFill>
                <a:latin typeface="Tahoma"/>
                <a:cs typeface="Tahoma"/>
              </a:rPr>
              <a:t>O</a:t>
            </a:r>
            <a:r>
              <a:rPr sz="3200" spc="720" dirty="0">
                <a:solidFill>
                  <a:srgbClr val="2B331F"/>
                </a:solidFill>
                <a:latin typeface="Tahoma"/>
                <a:cs typeface="Tahoma"/>
              </a:rPr>
              <a:t>B</a:t>
            </a:r>
            <a:r>
              <a:rPr sz="3200" spc="690" dirty="0">
                <a:solidFill>
                  <a:srgbClr val="2B331F"/>
                </a:solidFill>
                <a:latin typeface="Tahoma"/>
                <a:cs typeface="Tahoma"/>
              </a:rPr>
              <a:t>A</a:t>
            </a:r>
            <a:r>
              <a:rPr sz="3200" spc="60" dirty="0">
                <a:solidFill>
                  <a:srgbClr val="2B331F"/>
                </a:solidFill>
                <a:latin typeface="Tahoma"/>
                <a:cs typeface="Tahoma"/>
              </a:rPr>
              <a:t>L</a:t>
            </a:r>
            <a:r>
              <a:rPr sz="3200" dirty="0">
                <a:solidFill>
                  <a:srgbClr val="2B331F"/>
                </a:solidFill>
                <a:latin typeface="Tahoma"/>
                <a:cs typeface="Tahoma"/>
              </a:rPr>
              <a:t> </a:t>
            </a:r>
            <a:r>
              <a:rPr sz="3200" spc="-484" dirty="0">
                <a:solidFill>
                  <a:srgbClr val="2B331F"/>
                </a:solidFill>
                <a:latin typeface="Tahoma"/>
                <a:cs typeface="Tahoma"/>
              </a:rPr>
              <a:t> </a:t>
            </a:r>
            <a:r>
              <a:rPr sz="3200" spc="600" dirty="0">
                <a:solidFill>
                  <a:srgbClr val="2B331F"/>
                </a:solidFill>
                <a:latin typeface="Tahoma"/>
                <a:cs typeface="Tahoma"/>
              </a:rPr>
              <a:t>E</a:t>
            </a:r>
            <a:r>
              <a:rPr sz="3200" spc="630" dirty="0">
                <a:solidFill>
                  <a:srgbClr val="2B331F"/>
                </a:solidFill>
                <a:latin typeface="Tahoma"/>
                <a:cs typeface="Tahoma"/>
              </a:rPr>
              <a:t>C</a:t>
            </a:r>
            <a:r>
              <a:rPr sz="3200" spc="650" dirty="0">
                <a:solidFill>
                  <a:srgbClr val="2B331F"/>
                </a:solidFill>
                <a:latin typeface="Tahoma"/>
                <a:cs typeface="Tahoma"/>
              </a:rPr>
              <a:t>O</a:t>
            </a:r>
            <a:r>
              <a:rPr sz="3200" spc="720" dirty="0">
                <a:solidFill>
                  <a:srgbClr val="2B331F"/>
                </a:solidFill>
                <a:latin typeface="Tahoma"/>
                <a:cs typeface="Tahoma"/>
              </a:rPr>
              <a:t>N</a:t>
            </a:r>
            <a:r>
              <a:rPr sz="3200" spc="650" dirty="0">
                <a:solidFill>
                  <a:srgbClr val="2B331F"/>
                </a:solidFill>
                <a:latin typeface="Tahoma"/>
                <a:cs typeface="Tahoma"/>
              </a:rPr>
              <a:t>O</a:t>
            </a:r>
            <a:r>
              <a:rPr sz="3200" spc="795" dirty="0">
                <a:solidFill>
                  <a:srgbClr val="2B331F"/>
                </a:solidFill>
                <a:latin typeface="Tahoma"/>
                <a:cs typeface="Tahoma"/>
              </a:rPr>
              <a:t>M</a:t>
            </a:r>
            <a:r>
              <a:rPr sz="3200" spc="55" dirty="0">
                <a:solidFill>
                  <a:srgbClr val="2B331F"/>
                </a:solidFill>
                <a:latin typeface="Tahoma"/>
                <a:cs typeface="Tahoma"/>
              </a:rPr>
              <a:t>I</a:t>
            </a:r>
            <a:r>
              <a:rPr sz="3200" spc="315" dirty="0">
                <a:solidFill>
                  <a:srgbClr val="2B331F"/>
                </a:solidFill>
                <a:latin typeface="Tahoma"/>
                <a:cs typeface="Tahoma"/>
              </a:rPr>
              <a:t>C</a:t>
            </a:r>
            <a:r>
              <a:rPr sz="3200" dirty="0">
                <a:solidFill>
                  <a:srgbClr val="2B331F"/>
                </a:solidFill>
                <a:latin typeface="Tahoma"/>
                <a:cs typeface="Tahoma"/>
              </a:rPr>
              <a:t> </a:t>
            </a:r>
            <a:r>
              <a:rPr sz="3200" spc="-484" dirty="0">
                <a:solidFill>
                  <a:srgbClr val="2B331F"/>
                </a:solidFill>
                <a:latin typeface="Tahoma"/>
                <a:cs typeface="Tahoma"/>
              </a:rPr>
              <a:t> </a:t>
            </a:r>
            <a:r>
              <a:rPr sz="3200" spc="630" dirty="0">
                <a:solidFill>
                  <a:srgbClr val="2B331F"/>
                </a:solidFill>
                <a:latin typeface="Tahoma"/>
                <a:cs typeface="Tahoma"/>
              </a:rPr>
              <a:t>C</a:t>
            </a:r>
            <a:r>
              <a:rPr sz="3200" spc="640" dirty="0">
                <a:solidFill>
                  <a:srgbClr val="2B331F"/>
                </a:solidFill>
                <a:latin typeface="Tahoma"/>
                <a:cs typeface="Tahoma"/>
              </a:rPr>
              <a:t>R</a:t>
            </a:r>
            <a:r>
              <a:rPr sz="3200" spc="55" dirty="0">
                <a:solidFill>
                  <a:srgbClr val="2B331F"/>
                </a:solidFill>
                <a:latin typeface="Tahoma"/>
                <a:cs typeface="Tahoma"/>
              </a:rPr>
              <a:t>I</a:t>
            </a:r>
            <a:r>
              <a:rPr sz="3200" spc="795" dirty="0">
                <a:solidFill>
                  <a:srgbClr val="2B331F"/>
                </a:solidFill>
                <a:latin typeface="Tahoma"/>
                <a:cs typeface="Tahoma"/>
              </a:rPr>
              <a:t>M</a:t>
            </a:r>
            <a:r>
              <a:rPr sz="3200" spc="200" dirty="0">
                <a:solidFill>
                  <a:srgbClr val="2B331F"/>
                </a:solidFill>
                <a:latin typeface="Tahoma"/>
                <a:cs typeface="Tahoma"/>
              </a:rPr>
              <a:t>E  </a:t>
            </a:r>
            <a:r>
              <a:rPr sz="3200" spc="590" dirty="0">
                <a:solidFill>
                  <a:srgbClr val="2B331F"/>
                </a:solidFill>
                <a:latin typeface="Tahoma"/>
                <a:cs typeface="Tahoma"/>
              </a:rPr>
              <a:t>AND </a:t>
            </a:r>
            <a:r>
              <a:rPr sz="3200" spc="560" dirty="0">
                <a:solidFill>
                  <a:srgbClr val="2B331F"/>
                </a:solidFill>
                <a:latin typeface="Tahoma"/>
                <a:cs typeface="Tahoma"/>
              </a:rPr>
              <a:t>FRAUD </a:t>
            </a:r>
            <a:r>
              <a:rPr sz="3200" spc="515" dirty="0">
                <a:solidFill>
                  <a:srgbClr val="2B331F"/>
                </a:solidFill>
                <a:latin typeface="Tahoma"/>
                <a:cs typeface="Tahoma"/>
              </a:rPr>
              <a:t>SURVEY </a:t>
            </a:r>
            <a:r>
              <a:rPr sz="3200" spc="415" dirty="0">
                <a:solidFill>
                  <a:srgbClr val="2B331F"/>
                </a:solidFill>
                <a:latin typeface="Tahoma"/>
                <a:cs typeface="Tahoma"/>
              </a:rPr>
              <a:t>2020" </a:t>
            </a:r>
            <a:r>
              <a:rPr sz="3200" spc="-985" dirty="0">
                <a:solidFill>
                  <a:srgbClr val="2B331F"/>
                </a:solidFill>
                <a:latin typeface="Tahoma"/>
                <a:cs typeface="Tahoma"/>
              </a:rPr>
              <a:t> </a:t>
            </a:r>
            <a:r>
              <a:rPr sz="3200" spc="434" dirty="0">
                <a:solidFill>
                  <a:srgbClr val="2B331F"/>
                </a:solidFill>
                <a:latin typeface="Tahoma"/>
                <a:cs typeface="Tahoma"/>
              </a:rPr>
              <a:t>BY</a:t>
            </a:r>
            <a:r>
              <a:rPr sz="3200" spc="509" dirty="0">
                <a:solidFill>
                  <a:srgbClr val="2B331F"/>
                </a:solidFill>
                <a:latin typeface="Tahoma"/>
                <a:cs typeface="Tahoma"/>
              </a:rPr>
              <a:t> </a:t>
            </a:r>
            <a:r>
              <a:rPr sz="3200" spc="560" dirty="0">
                <a:solidFill>
                  <a:srgbClr val="2B331F"/>
                </a:solidFill>
                <a:latin typeface="Tahoma"/>
                <a:cs typeface="Tahoma"/>
              </a:rPr>
              <a:t>PWC</a:t>
            </a:r>
            <a:endParaRPr sz="3200">
              <a:latin typeface="Tahoma"/>
              <a:cs typeface="Tahoma"/>
            </a:endParaRPr>
          </a:p>
        </p:txBody>
      </p:sp>
      <p:sp>
        <p:nvSpPr>
          <p:cNvPr id="6" name="object 6"/>
          <p:cNvSpPr txBox="1">
            <a:spLocks noGrp="1"/>
          </p:cNvSpPr>
          <p:nvPr>
            <p:ph type="title"/>
          </p:nvPr>
        </p:nvSpPr>
        <p:spPr>
          <a:xfrm>
            <a:off x="6766397" y="1866900"/>
            <a:ext cx="10588531" cy="3470245"/>
          </a:xfrm>
          <a:prstGeom prst="rect">
            <a:avLst/>
          </a:prstGeom>
        </p:spPr>
        <p:txBody>
          <a:bodyPr vert="horz" wrap="square" lIns="0" tIns="135890" rIns="0" bIns="0" rtlCol="0">
            <a:spAutoFit/>
          </a:bodyPr>
          <a:lstStyle/>
          <a:p>
            <a:pPr marL="12700" marR="5080" indent="188595" algn="just">
              <a:lnSpc>
                <a:spcPts val="8850"/>
              </a:lnSpc>
              <a:spcBef>
                <a:spcPts val="1070"/>
              </a:spcBef>
            </a:pPr>
            <a:r>
              <a:rPr sz="6600" dirty="0">
                <a:solidFill>
                  <a:srgbClr val="FFFFFF"/>
                </a:solidFill>
              </a:rPr>
              <a:t>ORGANIZATIONS  EXPERIENCED FRAUD IN THE  PAST 24 MONTHS.</a:t>
            </a:r>
            <a:endParaRPr sz="6600" dirty="0"/>
          </a:p>
        </p:txBody>
      </p:sp>
      <p:sp>
        <p:nvSpPr>
          <p:cNvPr id="7" name="object 7"/>
          <p:cNvSpPr/>
          <p:nvPr/>
        </p:nvSpPr>
        <p:spPr>
          <a:xfrm>
            <a:off x="0" y="9086851"/>
            <a:ext cx="9824720" cy="114300"/>
          </a:xfrm>
          <a:custGeom>
            <a:avLst/>
            <a:gdLst/>
            <a:ahLst/>
            <a:cxnLst/>
            <a:rect l="l" t="t" r="r" b="b"/>
            <a:pathLst>
              <a:path w="9824720" h="114300">
                <a:moveTo>
                  <a:pt x="0" y="0"/>
                </a:moveTo>
                <a:lnTo>
                  <a:pt x="9824233" y="0"/>
                </a:lnTo>
                <a:lnTo>
                  <a:pt x="9824233" y="114299"/>
                </a:lnTo>
                <a:lnTo>
                  <a:pt x="0" y="114299"/>
                </a:lnTo>
                <a:lnTo>
                  <a:pt x="0" y="0"/>
                </a:lnTo>
                <a:close/>
              </a:path>
            </a:pathLst>
          </a:custGeom>
          <a:solidFill>
            <a:srgbClr val="59CC81"/>
          </a:solidFill>
        </p:spPr>
        <p:txBody>
          <a:bodyPr wrap="square" lIns="0" tIns="0" rIns="0" bIns="0" rtlCol="0"/>
          <a:lstStyle/>
          <a:p>
            <a:endParaRPr/>
          </a:p>
        </p:txBody>
      </p:sp>
      <p:sp>
        <p:nvSpPr>
          <p:cNvPr id="8" name="object 8"/>
          <p:cNvSpPr txBox="1"/>
          <p:nvPr/>
        </p:nvSpPr>
        <p:spPr>
          <a:xfrm>
            <a:off x="996275" y="1944172"/>
            <a:ext cx="4888230" cy="2864246"/>
          </a:xfrm>
          <a:prstGeom prst="rect">
            <a:avLst/>
          </a:prstGeom>
        </p:spPr>
        <p:txBody>
          <a:bodyPr vert="horz" wrap="square" lIns="0" tIns="17145" rIns="0" bIns="0" rtlCol="0">
            <a:spAutoFit/>
          </a:bodyPr>
          <a:lstStyle/>
          <a:p>
            <a:pPr marL="12700">
              <a:lnSpc>
                <a:spcPct val="100000"/>
              </a:lnSpc>
              <a:spcBef>
                <a:spcPts val="135"/>
              </a:spcBef>
            </a:pPr>
            <a:r>
              <a:rPr sz="18500" dirty="0">
                <a:latin typeface="Trebuchet MS"/>
                <a:cs typeface="Trebuchet MS"/>
              </a:rPr>
              <a:t>47%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75"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9CC81"/>
          </a:solidFill>
        </p:spPr>
        <p:txBody>
          <a:bodyPr wrap="square" lIns="0" tIns="0" rIns="0" bIns="0" rtlCol="0"/>
          <a:lstStyle/>
          <a:p>
            <a:endParaRPr/>
          </a:p>
        </p:txBody>
      </p:sp>
      <p:grpSp>
        <p:nvGrpSpPr>
          <p:cNvPr id="3" name="object 3"/>
          <p:cNvGrpSpPr/>
          <p:nvPr/>
        </p:nvGrpSpPr>
        <p:grpSpPr>
          <a:xfrm>
            <a:off x="0" y="0"/>
            <a:ext cx="9829800" cy="10287000"/>
            <a:chOff x="0" y="0"/>
            <a:chExt cx="9829800" cy="10287000"/>
          </a:xfrm>
        </p:grpSpPr>
        <p:sp>
          <p:nvSpPr>
            <p:cNvPr id="4" name="object 4"/>
            <p:cNvSpPr/>
            <p:nvPr/>
          </p:nvSpPr>
          <p:spPr>
            <a:xfrm>
              <a:off x="0" y="0"/>
              <a:ext cx="4171950" cy="8032115"/>
            </a:xfrm>
            <a:custGeom>
              <a:avLst/>
              <a:gdLst/>
              <a:ahLst/>
              <a:cxnLst/>
              <a:rect l="l" t="t" r="r" b="b"/>
              <a:pathLst>
                <a:path w="4171950" h="8032115">
                  <a:moveTo>
                    <a:pt x="0" y="0"/>
                  </a:moveTo>
                  <a:lnTo>
                    <a:pt x="4171949" y="0"/>
                  </a:lnTo>
                  <a:lnTo>
                    <a:pt x="4171949" y="8031830"/>
                  </a:lnTo>
                  <a:lnTo>
                    <a:pt x="0" y="8031830"/>
                  </a:lnTo>
                  <a:lnTo>
                    <a:pt x="0"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3924029" y="0"/>
              <a:ext cx="5905499" cy="10286999"/>
            </a:xfrm>
            <a:prstGeom prst="rect">
              <a:avLst/>
            </a:prstGeom>
          </p:spPr>
        </p:pic>
      </p:grpSp>
      <p:sp>
        <p:nvSpPr>
          <p:cNvPr id="6" name="object 6"/>
          <p:cNvSpPr txBox="1"/>
          <p:nvPr/>
        </p:nvSpPr>
        <p:spPr>
          <a:xfrm>
            <a:off x="1016000" y="975989"/>
            <a:ext cx="1852930" cy="2235200"/>
          </a:xfrm>
          <a:prstGeom prst="rect">
            <a:avLst/>
          </a:prstGeom>
        </p:spPr>
        <p:txBody>
          <a:bodyPr vert="horz" wrap="square" lIns="0" tIns="12700" rIns="0" bIns="0" rtlCol="0">
            <a:spAutoFit/>
          </a:bodyPr>
          <a:lstStyle/>
          <a:p>
            <a:pPr marL="12700" marR="5080">
              <a:lnSpc>
                <a:spcPct val="106600"/>
              </a:lnSpc>
              <a:spcBef>
                <a:spcPts val="100"/>
              </a:spcBef>
            </a:pPr>
            <a:r>
              <a:rPr sz="3400" b="1" spc="45" dirty="0">
                <a:solidFill>
                  <a:srgbClr val="2B331F"/>
                </a:solidFill>
                <a:latin typeface="Tahoma"/>
                <a:cs typeface="Tahoma"/>
              </a:rPr>
              <a:t>TIME </a:t>
            </a:r>
            <a:r>
              <a:rPr sz="3400" b="1" spc="50" dirty="0">
                <a:solidFill>
                  <a:srgbClr val="2B331F"/>
                </a:solidFill>
                <a:latin typeface="Tahoma"/>
                <a:cs typeface="Tahoma"/>
              </a:rPr>
              <a:t> </a:t>
            </a:r>
            <a:r>
              <a:rPr sz="3400" b="1" spc="135" dirty="0">
                <a:solidFill>
                  <a:srgbClr val="2B331F"/>
                </a:solidFill>
                <a:latin typeface="Tahoma"/>
                <a:cs typeface="Tahoma"/>
              </a:rPr>
              <a:t>TO </a:t>
            </a:r>
            <a:r>
              <a:rPr sz="3400" b="1" spc="140" dirty="0">
                <a:solidFill>
                  <a:srgbClr val="2B331F"/>
                </a:solidFill>
                <a:latin typeface="Tahoma"/>
                <a:cs typeface="Tahoma"/>
              </a:rPr>
              <a:t> </a:t>
            </a:r>
            <a:r>
              <a:rPr sz="3400" b="1" spc="285" dirty="0">
                <a:solidFill>
                  <a:srgbClr val="2B331F"/>
                </a:solidFill>
                <a:latin typeface="Tahoma"/>
                <a:cs typeface="Tahoma"/>
              </a:rPr>
              <a:t>TAKE </a:t>
            </a:r>
            <a:r>
              <a:rPr sz="3400" b="1" spc="290" dirty="0">
                <a:solidFill>
                  <a:srgbClr val="2B331F"/>
                </a:solidFill>
                <a:latin typeface="Tahoma"/>
                <a:cs typeface="Tahoma"/>
              </a:rPr>
              <a:t> </a:t>
            </a:r>
            <a:r>
              <a:rPr sz="3400" b="1" spc="455" dirty="0">
                <a:solidFill>
                  <a:srgbClr val="2B331F"/>
                </a:solidFill>
                <a:latin typeface="Tahoma"/>
                <a:cs typeface="Tahoma"/>
              </a:rPr>
              <a:t>A</a:t>
            </a:r>
            <a:r>
              <a:rPr sz="3400" b="1" spc="245" dirty="0">
                <a:solidFill>
                  <a:srgbClr val="2B331F"/>
                </a:solidFill>
                <a:latin typeface="Tahoma"/>
                <a:cs typeface="Tahoma"/>
              </a:rPr>
              <a:t>C</a:t>
            </a:r>
            <a:r>
              <a:rPr sz="3400" b="1" spc="160" dirty="0">
                <a:solidFill>
                  <a:srgbClr val="2B331F"/>
                </a:solidFill>
                <a:latin typeface="Tahoma"/>
                <a:cs typeface="Tahoma"/>
              </a:rPr>
              <a:t>T</a:t>
            </a:r>
            <a:r>
              <a:rPr sz="3400" b="1" spc="-395" dirty="0">
                <a:solidFill>
                  <a:srgbClr val="2B331F"/>
                </a:solidFill>
                <a:latin typeface="Tahoma"/>
                <a:cs typeface="Tahoma"/>
              </a:rPr>
              <a:t>I</a:t>
            </a:r>
            <a:r>
              <a:rPr sz="3400" b="1" spc="280" dirty="0">
                <a:solidFill>
                  <a:srgbClr val="2B331F"/>
                </a:solidFill>
                <a:latin typeface="Tahoma"/>
                <a:cs typeface="Tahoma"/>
              </a:rPr>
              <a:t>O</a:t>
            </a:r>
            <a:r>
              <a:rPr sz="3400" b="1" spc="50" dirty="0">
                <a:solidFill>
                  <a:srgbClr val="2B331F"/>
                </a:solidFill>
                <a:latin typeface="Tahoma"/>
                <a:cs typeface="Tahoma"/>
              </a:rPr>
              <a:t>N</a:t>
            </a:r>
            <a:endParaRPr sz="3400">
              <a:latin typeface="Tahoma"/>
              <a:cs typeface="Tahoma"/>
            </a:endParaRPr>
          </a:p>
        </p:txBody>
      </p:sp>
      <p:sp>
        <p:nvSpPr>
          <p:cNvPr id="7" name="object 7"/>
          <p:cNvSpPr txBox="1"/>
          <p:nvPr/>
        </p:nvSpPr>
        <p:spPr>
          <a:xfrm>
            <a:off x="7260907" y="8032115"/>
            <a:ext cx="10668000" cy="1628651"/>
          </a:xfrm>
          <a:prstGeom prst="rect">
            <a:avLst/>
          </a:prstGeom>
        </p:spPr>
        <p:txBody>
          <a:bodyPr vert="horz" wrap="square" lIns="0" tIns="12700" rIns="0" bIns="0" rtlCol="0">
            <a:spAutoFit/>
          </a:bodyPr>
          <a:lstStyle/>
          <a:p>
            <a:pPr marR="5080" algn="r">
              <a:lnSpc>
                <a:spcPts val="3095"/>
              </a:lnSpc>
              <a:spcBef>
                <a:spcPts val="100"/>
              </a:spcBef>
              <a:tabLst>
                <a:tab pos="1153795" algn="l"/>
                <a:tab pos="1154430" algn="l"/>
                <a:tab pos="2444750" algn="l"/>
                <a:tab pos="5110480" algn="l"/>
              </a:tabLst>
            </a:pPr>
            <a:r>
              <a:rPr lang="en-US" sz="3600" dirty="0">
                <a:solidFill>
                  <a:srgbClr val="2B331F"/>
                </a:solidFill>
                <a:latin typeface="Tahoma"/>
                <a:cs typeface="Tahoma"/>
              </a:rPr>
              <a:t>1.</a:t>
            </a:r>
            <a:r>
              <a:rPr sz="3600" dirty="0">
                <a:solidFill>
                  <a:srgbClr val="2B331F"/>
                </a:solidFill>
                <a:latin typeface="Tahoma"/>
                <a:cs typeface="Tahoma"/>
              </a:rPr>
              <a:t>BASIC  DESCRIPTIVE</a:t>
            </a:r>
            <a:r>
              <a:rPr lang="en-US" sz="3600" dirty="0">
                <a:solidFill>
                  <a:srgbClr val="2B331F"/>
                </a:solidFill>
                <a:latin typeface="Tahoma"/>
                <a:cs typeface="Tahoma"/>
              </a:rPr>
              <a:t> </a:t>
            </a:r>
            <a:r>
              <a:rPr sz="3600" dirty="0">
                <a:solidFill>
                  <a:srgbClr val="2B331F"/>
                </a:solidFill>
                <a:latin typeface="Tahoma"/>
                <a:cs typeface="Tahoma"/>
              </a:rPr>
              <a:t>STATISTICS</a:t>
            </a:r>
            <a:endParaRPr lang="en-US" sz="3600" dirty="0">
              <a:solidFill>
                <a:srgbClr val="2B331F"/>
              </a:solidFill>
              <a:latin typeface="Tahoma"/>
              <a:cs typeface="Tahoma"/>
            </a:endParaRPr>
          </a:p>
          <a:p>
            <a:pPr marR="5080" algn="r">
              <a:lnSpc>
                <a:spcPts val="3095"/>
              </a:lnSpc>
              <a:spcBef>
                <a:spcPts val="100"/>
              </a:spcBef>
              <a:tabLst>
                <a:tab pos="1153795" algn="l"/>
                <a:tab pos="1154430" algn="l"/>
                <a:tab pos="2444750" algn="l"/>
                <a:tab pos="5110480" algn="l"/>
              </a:tabLst>
            </a:pPr>
            <a:endParaRPr lang="en-US" sz="3600" dirty="0">
              <a:latin typeface="Tahoma"/>
              <a:cs typeface="Tahoma"/>
            </a:endParaRPr>
          </a:p>
          <a:p>
            <a:pPr marR="5080" algn="r">
              <a:lnSpc>
                <a:spcPts val="3095"/>
              </a:lnSpc>
              <a:spcBef>
                <a:spcPts val="100"/>
              </a:spcBef>
              <a:tabLst>
                <a:tab pos="1153795" algn="l"/>
                <a:tab pos="1154430" algn="l"/>
                <a:tab pos="2444750" algn="l"/>
                <a:tab pos="5110480" algn="l"/>
              </a:tabLst>
            </a:pPr>
            <a:r>
              <a:rPr lang="en-US" sz="3600" dirty="0">
                <a:solidFill>
                  <a:srgbClr val="2B331F"/>
                </a:solidFill>
                <a:latin typeface="Tahoma"/>
                <a:cs typeface="Tahoma"/>
              </a:rPr>
              <a:t>2.</a:t>
            </a:r>
            <a:r>
              <a:rPr sz="3600" dirty="0">
                <a:solidFill>
                  <a:srgbClr val="2B331F"/>
                </a:solidFill>
                <a:latin typeface="Tahoma"/>
                <a:cs typeface="Tahoma"/>
              </a:rPr>
              <a:t>LOGISTIC  REGRESSION	&amp;</a:t>
            </a:r>
            <a:r>
              <a:rPr lang="en-US" sz="3600" dirty="0">
                <a:solidFill>
                  <a:srgbClr val="2B331F"/>
                </a:solidFill>
                <a:latin typeface="Tahoma"/>
                <a:cs typeface="Tahoma"/>
              </a:rPr>
              <a:t> </a:t>
            </a:r>
            <a:r>
              <a:rPr sz="3600" dirty="0">
                <a:solidFill>
                  <a:srgbClr val="2B331F"/>
                </a:solidFill>
                <a:latin typeface="Tahoma"/>
                <a:cs typeface="Tahoma"/>
              </a:rPr>
              <a:t>NEURAL</a:t>
            </a:r>
            <a:endParaRPr sz="3600" dirty="0">
              <a:latin typeface="Tahoma"/>
              <a:cs typeface="Tahoma"/>
            </a:endParaRPr>
          </a:p>
          <a:p>
            <a:pPr marR="5080" algn="r">
              <a:lnSpc>
                <a:spcPts val="3100"/>
              </a:lnSpc>
            </a:pPr>
            <a:r>
              <a:rPr sz="3600" dirty="0">
                <a:solidFill>
                  <a:srgbClr val="2B331F"/>
                </a:solidFill>
                <a:latin typeface="Tahoma"/>
                <a:cs typeface="Tahoma"/>
              </a:rPr>
              <a:t>NETWORKS</a:t>
            </a:r>
            <a:endParaRPr sz="3600" dirty="0">
              <a:latin typeface="Tahoma"/>
              <a:cs typeface="Tahoma"/>
            </a:endParaRPr>
          </a:p>
        </p:txBody>
      </p:sp>
      <p:sp>
        <p:nvSpPr>
          <p:cNvPr id="8" name="object 8"/>
          <p:cNvSpPr txBox="1">
            <a:spLocks noGrp="1"/>
          </p:cNvSpPr>
          <p:nvPr>
            <p:ph type="title"/>
          </p:nvPr>
        </p:nvSpPr>
        <p:spPr>
          <a:xfrm>
            <a:off x="7248207" y="645814"/>
            <a:ext cx="8477885" cy="6950621"/>
          </a:xfrm>
          <a:prstGeom prst="rect">
            <a:avLst/>
          </a:prstGeom>
        </p:spPr>
        <p:txBody>
          <a:bodyPr vert="horz" wrap="square" lIns="0" tIns="177800" rIns="0" bIns="0" rtlCol="0">
            <a:spAutoFit/>
          </a:bodyPr>
          <a:lstStyle/>
          <a:p>
            <a:pPr marL="12700" marR="5080">
              <a:lnSpc>
                <a:spcPts val="13200"/>
              </a:lnSpc>
              <a:spcBef>
                <a:spcPts val="1400"/>
              </a:spcBef>
            </a:pPr>
            <a:r>
              <a:rPr sz="8800" dirty="0">
                <a:solidFill>
                  <a:srgbClr val="FFFFFF"/>
                </a:solidFill>
              </a:rPr>
              <a:t>COULD WE PREDICT </a:t>
            </a:r>
            <a:r>
              <a:rPr lang="en-GB" sz="8800" dirty="0">
                <a:solidFill>
                  <a:srgbClr val="FFFFFF"/>
                </a:solidFill>
                <a:latin typeface="Trebuchet MS"/>
                <a:cs typeface="Trebuchet MS"/>
              </a:rPr>
              <a:t>FRAUD TRANSACTIONS?</a:t>
            </a:r>
            <a:br>
              <a:rPr lang="en-GB" sz="12000" dirty="0">
                <a:latin typeface="Trebuchet MS"/>
                <a:cs typeface="Trebuchet MS"/>
              </a:rPr>
            </a:br>
            <a:endParaRPr sz="12000" dirty="0"/>
          </a:p>
        </p:txBody>
      </p:sp>
      <p:sp>
        <p:nvSpPr>
          <p:cNvPr id="10" name="object 10"/>
          <p:cNvSpPr/>
          <p:nvPr/>
        </p:nvSpPr>
        <p:spPr>
          <a:xfrm>
            <a:off x="7260907" y="9153263"/>
            <a:ext cx="4457700" cy="104775"/>
          </a:xfrm>
          <a:custGeom>
            <a:avLst/>
            <a:gdLst/>
            <a:ahLst/>
            <a:cxnLst/>
            <a:rect l="l" t="t" r="r" b="b"/>
            <a:pathLst>
              <a:path w="4457700" h="104775">
                <a:moveTo>
                  <a:pt x="4457699" y="104774"/>
                </a:moveTo>
                <a:lnTo>
                  <a:pt x="0" y="104774"/>
                </a:lnTo>
                <a:lnTo>
                  <a:pt x="0" y="0"/>
                </a:lnTo>
                <a:lnTo>
                  <a:pt x="4457699" y="0"/>
                </a:lnTo>
                <a:lnTo>
                  <a:pt x="4457699" y="104774"/>
                </a:lnTo>
                <a:close/>
              </a:path>
            </a:pathLst>
          </a:custGeom>
          <a:solidFill>
            <a:srgbClr val="FFFFFF"/>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9CC81"/>
          </a:solidFill>
        </p:spPr>
        <p:txBody>
          <a:bodyPr wrap="square" lIns="0" tIns="0" rIns="0" bIns="0" rtlCol="0"/>
          <a:lstStyle/>
          <a:p>
            <a:endParaRPr/>
          </a:p>
        </p:txBody>
      </p:sp>
      <p:pic>
        <p:nvPicPr>
          <p:cNvPr id="3" name="object 3"/>
          <p:cNvPicPr/>
          <p:nvPr/>
        </p:nvPicPr>
        <p:blipFill>
          <a:blip r:embed="rId2" cstate="print"/>
          <a:stretch>
            <a:fillRect/>
          </a:stretch>
        </p:blipFill>
        <p:spPr>
          <a:xfrm>
            <a:off x="0" y="3"/>
            <a:ext cx="6360996" cy="10286996"/>
          </a:xfrm>
          <a:prstGeom prst="rect">
            <a:avLst/>
          </a:prstGeom>
        </p:spPr>
      </p:pic>
      <p:sp>
        <p:nvSpPr>
          <p:cNvPr id="5" name="object 5"/>
          <p:cNvSpPr txBox="1">
            <a:spLocks noGrp="1"/>
          </p:cNvSpPr>
          <p:nvPr>
            <p:ph type="title"/>
          </p:nvPr>
        </p:nvSpPr>
        <p:spPr>
          <a:xfrm>
            <a:off x="3749935" y="1257300"/>
            <a:ext cx="10635730" cy="8098692"/>
          </a:xfrm>
          <a:prstGeom prst="rect">
            <a:avLst/>
          </a:prstGeom>
        </p:spPr>
        <p:txBody>
          <a:bodyPr vert="horz" wrap="square" lIns="0" tIns="167005" rIns="0" bIns="0" rtlCol="0">
            <a:spAutoFit/>
          </a:bodyPr>
          <a:lstStyle/>
          <a:p>
            <a:pPr marL="12700" marR="5080">
              <a:lnSpc>
                <a:spcPts val="12080"/>
              </a:lnSpc>
              <a:spcBef>
                <a:spcPts val="1315"/>
              </a:spcBef>
            </a:pPr>
            <a:r>
              <a:rPr sz="19000" dirty="0">
                <a:solidFill>
                  <a:srgbClr val="FFFFFF"/>
                </a:solidFill>
              </a:rPr>
              <a:t>EXTRACT</a:t>
            </a:r>
            <a:br>
              <a:rPr lang="en-US" sz="19000" dirty="0">
                <a:solidFill>
                  <a:srgbClr val="FFFFFF"/>
                </a:solidFill>
              </a:rPr>
            </a:br>
            <a:br>
              <a:rPr lang="en-US" sz="19000" dirty="0">
                <a:solidFill>
                  <a:srgbClr val="FFFFFF"/>
                </a:solidFill>
              </a:rPr>
            </a:br>
            <a:r>
              <a:rPr sz="19000" dirty="0">
                <a:solidFill>
                  <a:srgbClr val="FFFFFF"/>
                </a:solidFill>
              </a:rPr>
              <a:t> &amp;</a:t>
            </a:r>
            <a:br>
              <a:rPr lang="en-US" sz="19000" dirty="0">
                <a:solidFill>
                  <a:srgbClr val="FFFFFF"/>
                </a:solidFill>
              </a:rPr>
            </a:br>
            <a:br>
              <a:rPr lang="en-GB" sz="19000" dirty="0">
                <a:solidFill>
                  <a:srgbClr val="FFFFFF"/>
                </a:solidFill>
              </a:rPr>
            </a:br>
            <a:r>
              <a:rPr sz="19000" dirty="0">
                <a:solidFill>
                  <a:srgbClr val="FFFFFF"/>
                </a:solidFill>
              </a:rPr>
              <a:t> </a:t>
            </a:r>
            <a:r>
              <a:rPr lang="en-GB" sz="19000" dirty="0">
                <a:solidFill>
                  <a:srgbClr val="FFFFFF"/>
                </a:solidFill>
              </a:rPr>
              <a:t>EXPLORE</a:t>
            </a:r>
            <a:r>
              <a:rPr sz="19000" dirty="0">
                <a:solidFill>
                  <a:srgbClr val="FFFFFF"/>
                </a:solidFill>
              </a:rPr>
              <a:t> </a:t>
            </a:r>
            <a:endParaRPr sz="19000" dirty="0"/>
          </a:p>
        </p:txBody>
      </p:sp>
      <p:sp>
        <p:nvSpPr>
          <p:cNvPr id="6" name="object 6"/>
          <p:cNvSpPr/>
          <p:nvPr/>
        </p:nvSpPr>
        <p:spPr>
          <a:xfrm>
            <a:off x="3397770" y="5818191"/>
            <a:ext cx="14890750" cy="104775"/>
          </a:xfrm>
          <a:custGeom>
            <a:avLst/>
            <a:gdLst/>
            <a:ahLst/>
            <a:cxnLst/>
            <a:rect l="l" t="t" r="r" b="b"/>
            <a:pathLst>
              <a:path w="14890750" h="104775">
                <a:moveTo>
                  <a:pt x="14890228" y="104774"/>
                </a:moveTo>
                <a:lnTo>
                  <a:pt x="0" y="104774"/>
                </a:lnTo>
                <a:lnTo>
                  <a:pt x="0" y="0"/>
                </a:lnTo>
                <a:lnTo>
                  <a:pt x="14890228" y="0"/>
                </a:lnTo>
                <a:lnTo>
                  <a:pt x="14890228" y="104774"/>
                </a:lnTo>
                <a:close/>
              </a:path>
            </a:pathLst>
          </a:custGeom>
          <a:solidFill>
            <a:srgbClr val="FFFFFF"/>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85689" y="0"/>
            <a:ext cx="302895" cy="10287000"/>
          </a:xfrm>
          <a:custGeom>
            <a:avLst/>
            <a:gdLst/>
            <a:ahLst/>
            <a:cxnLst/>
            <a:rect l="l" t="t" r="r" b="b"/>
            <a:pathLst>
              <a:path w="302894" h="10287000">
                <a:moveTo>
                  <a:pt x="302309" y="10286999"/>
                </a:moveTo>
                <a:lnTo>
                  <a:pt x="0" y="10286999"/>
                </a:lnTo>
                <a:lnTo>
                  <a:pt x="0" y="0"/>
                </a:lnTo>
                <a:lnTo>
                  <a:pt x="302309" y="0"/>
                </a:lnTo>
                <a:lnTo>
                  <a:pt x="302309" y="10286999"/>
                </a:lnTo>
                <a:close/>
              </a:path>
            </a:pathLst>
          </a:custGeom>
          <a:solidFill>
            <a:srgbClr val="59CC81"/>
          </a:solidFill>
        </p:spPr>
        <p:txBody>
          <a:bodyPr wrap="square" lIns="0" tIns="0" rIns="0" bIns="0" rtlCol="0"/>
          <a:lstStyle/>
          <a:p>
            <a:endParaRPr/>
          </a:p>
        </p:txBody>
      </p:sp>
      <p:sp>
        <p:nvSpPr>
          <p:cNvPr id="3" name="object 3"/>
          <p:cNvSpPr/>
          <p:nvPr/>
        </p:nvSpPr>
        <p:spPr>
          <a:xfrm>
            <a:off x="1028700" y="9144000"/>
            <a:ext cx="6343650" cy="114300"/>
          </a:xfrm>
          <a:custGeom>
            <a:avLst/>
            <a:gdLst/>
            <a:ahLst/>
            <a:cxnLst/>
            <a:rect l="l" t="t" r="r" b="b"/>
            <a:pathLst>
              <a:path w="6343650" h="114300">
                <a:moveTo>
                  <a:pt x="6343649" y="114299"/>
                </a:moveTo>
                <a:lnTo>
                  <a:pt x="0" y="114299"/>
                </a:lnTo>
                <a:lnTo>
                  <a:pt x="0" y="0"/>
                </a:lnTo>
                <a:lnTo>
                  <a:pt x="6343649" y="0"/>
                </a:lnTo>
                <a:lnTo>
                  <a:pt x="6343649" y="114299"/>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7064380" y="2705100"/>
            <a:ext cx="4162424" cy="3371849"/>
          </a:xfrm>
          <a:prstGeom prst="rect">
            <a:avLst/>
          </a:prstGeom>
        </p:spPr>
      </p:pic>
      <p:pic>
        <p:nvPicPr>
          <p:cNvPr id="5" name="object 5"/>
          <p:cNvPicPr/>
          <p:nvPr/>
        </p:nvPicPr>
        <p:blipFill>
          <a:blip r:embed="rId3" cstate="print"/>
          <a:stretch>
            <a:fillRect/>
          </a:stretch>
        </p:blipFill>
        <p:spPr>
          <a:xfrm>
            <a:off x="7064380" y="6924675"/>
            <a:ext cx="4162424" cy="3362324"/>
          </a:xfrm>
          <a:prstGeom prst="rect">
            <a:avLst/>
          </a:prstGeom>
        </p:spPr>
      </p:pic>
      <p:pic>
        <p:nvPicPr>
          <p:cNvPr id="6" name="object 6"/>
          <p:cNvPicPr/>
          <p:nvPr/>
        </p:nvPicPr>
        <p:blipFill>
          <a:blip r:embed="rId4" cstate="print"/>
          <a:stretch>
            <a:fillRect/>
          </a:stretch>
        </p:blipFill>
        <p:spPr>
          <a:xfrm>
            <a:off x="7064380" y="0"/>
            <a:ext cx="4162424" cy="3362324"/>
          </a:xfrm>
          <a:prstGeom prst="rect">
            <a:avLst/>
          </a:prstGeom>
        </p:spPr>
      </p:pic>
      <p:sp>
        <p:nvSpPr>
          <p:cNvPr id="7" name="object 7"/>
          <p:cNvSpPr txBox="1"/>
          <p:nvPr/>
        </p:nvSpPr>
        <p:spPr>
          <a:xfrm>
            <a:off x="1016000" y="6816204"/>
            <a:ext cx="4186554" cy="1892300"/>
          </a:xfrm>
          <a:prstGeom prst="rect">
            <a:avLst/>
          </a:prstGeom>
        </p:spPr>
        <p:txBody>
          <a:bodyPr vert="horz" wrap="square" lIns="0" tIns="12065" rIns="0" bIns="0" rtlCol="0">
            <a:spAutoFit/>
          </a:bodyPr>
          <a:lstStyle/>
          <a:p>
            <a:pPr marL="12700" marR="5080">
              <a:lnSpc>
                <a:spcPct val="111400"/>
              </a:lnSpc>
              <a:spcBef>
                <a:spcPts val="95"/>
              </a:spcBef>
            </a:pPr>
            <a:r>
              <a:rPr sz="5500" spc="475" dirty="0">
                <a:solidFill>
                  <a:srgbClr val="2B331F"/>
                </a:solidFill>
                <a:latin typeface="Tahoma"/>
                <a:cs typeface="Tahoma"/>
              </a:rPr>
              <a:t>Extract</a:t>
            </a:r>
            <a:r>
              <a:rPr sz="5500" spc="-140" dirty="0">
                <a:solidFill>
                  <a:srgbClr val="2B331F"/>
                </a:solidFill>
                <a:latin typeface="Tahoma"/>
                <a:cs typeface="Tahoma"/>
              </a:rPr>
              <a:t> </a:t>
            </a:r>
            <a:r>
              <a:rPr sz="5500" spc="610" dirty="0">
                <a:solidFill>
                  <a:srgbClr val="2B331F"/>
                </a:solidFill>
                <a:latin typeface="Tahoma"/>
                <a:cs typeface="Tahoma"/>
              </a:rPr>
              <a:t>and </a:t>
            </a:r>
            <a:r>
              <a:rPr sz="5500" spc="-1705" dirty="0">
                <a:solidFill>
                  <a:srgbClr val="2B331F"/>
                </a:solidFill>
                <a:latin typeface="Tahoma"/>
                <a:cs typeface="Tahoma"/>
              </a:rPr>
              <a:t> </a:t>
            </a:r>
            <a:r>
              <a:rPr sz="5500" spc="475" dirty="0">
                <a:solidFill>
                  <a:srgbClr val="2B331F"/>
                </a:solidFill>
                <a:latin typeface="Tahoma"/>
                <a:cs typeface="Tahoma"/>
              </a:rPr>
              <a:t>explore</a:t>
            </a:r>
            <a:endParaRPr sz="5500" dirty="0">
              <a:latin typeface="Tahoma"/>
              <a:cs typeface="Tahoma"/>
            </a:endParaRPr>
          </a:p>
        </p:txBody>
      </p:sp>
      <p:sp>
        <p:nvSpPr>
          <p:cNvPr id="8" name="object 8"/>
          <p:cNvSpPr txBox="1">
            <a:spLocks noGrp="1"/>
          </p:cNvSpPr>
          <p:nvPr>
            <p:ph type="title"/>
          </p:nvPr>
        </p:nvSpPr>
        <p:spPr>
          <a:xfrm>
            <a:off x="12207169" y="1252650"/>
            <a:ext cx="4492625" cy="513080"/>
          </a:xfrm>
          <a:prstGeom prst="rect">
            <a:avLst/>
          </a:prstGeom>
        </p:spPr>
        <p:txBody>
          <a:bodyPr vert="horz" wrap="square" lIns="0" tIns="12700" rIns="0" bIns="0" rtlCol="0">
            <a:spAutoFit/>
          </a:bodyPr>
          <a:lstStyle/>
          <a:p>
            <a:pPr marL="12700">
              <a:lnSpc>
                <a:spcPct val="100000"/>
              </a:lnSpc>
              <a:spcBef>
                <a:spcPts val="100"/>
              </a:spcBef>
              <a:tabLst>
                <a:tab pos="2023745" algn="l"/>
              </a:tabLst>
            </a:pPr>
            <a:r>
              <a:rPr sz="3200" spc="55" dirty="0">
                <a:latin typeface="Tahoma"/>
                <a:cs typeface="Tahoma"/>
              </a:rPr>
              <a:t>I</a:t>
            </a:r>
            <a:r>
              <a:rPr sz="3200" spc="795" dirty="0">
                <a:latin typeface="Tahoma"/>
                <a:cs typeface="Tahoma"/>
              </a:rPr>
              <a:t>M</a:t>
            </a:r>
            <a:r>
              <a:rPr sz="3200" spc="690" dirty="0">
                <a:latin typeface="Tahoma"/>
                <a:cs typeface="Tahoma"/>
              </a:rPr>
              <a:t>P</a:t>
            </a:r>
            <a:r>
              <a:rPr sz="3200" spc="650" dirty="0">
                <a:latin typeface="Tahoma"/>
                <a:cs typeface="Tahoma"/>
              </a:rPr>
              <a:t>O</a:t>
            </a:r>
            <a:r>
              <a:rPr sz="3200" spc="640" dirty="0">
                <a:latin typeface="Tahoma"/>
                <a:cs typeface="Tahoma"/>
              </a:rPr>
              <a:t>R</a:t>
            </a:r>
            <a:r>
              <a:rPr sz="3200" spc="-85" dirty="0">
                <a:latin typeface="Tahoma"/>
                <a:cs typeface="Tahoma"/>
              </a:rPr>
              <a:t>T</a:t>
            </a:r>
            <a:r>
              <a:rPr sz="3200" dirty="0">
                <a:latin typeface="Tahoma"/>
                <a:cs typeface="Tahoma"/>
              </a:rPr>
              <a:t>	</a:t>
            </a:r>
            <a:r>
              <a:rPr sz="3200" spc="375" dirty="0">
                <a:latin typeface="Tahoma"/>
                <a:cs typeface="Tahoma"/>
              </a:rPr>
              <a:t>L</a:t>
            </a:r>
            <a:r>
              <a:rPr sz="3200" spc="55" dirty="0">
                <a:latin typeface="Tahoma"/>
                <a:cs typeface="Tahoma"/>
              </a:rPr>
              <a:t>I</a:t>
            </a:r>
            <a:r>
              <a:rPr sz="3200" spc="720" dirty="0">
                <a:latin typeface="Tahoma"/>
                <a:cs typeface="Tahoma"/>
              </a:rPr>
              <a:t>B</a:t>
            </a:r>
            <a:r>
              <a:rPr sz="3200" spc="640" dirty="0">
                <a:latin typeface="Tahoma"/>
                <a:cs typeface="Tahoma"/>
              </a:rPr>
              <a:t>R</a:t>
            </a:r>
            <a:r>
              <a:rPr sz="3200" spc="690" dirty="0">
                <a:latin typeface="Tahoma"/>
                <a:cs typeface="Tahoma"/>
              </a:rPr>
              <a:t>A</a:t>
            </a:r>
            <a:r>
              <a:rPr sz="3200" spc="640" dirty="0">
                <a:latin typeface="Tahoma"/>
                <a:cs typeface="Tahoma"/>
              </a:rPr>
              <a:t>R</a:t>
            </a:r>
            <a:r>
              <a:rPr sz="3200" spc="55" dirty="0">
                <a:latin typeface="Tahoma"/>
                <a:cs typeface="Tahoma"/>
              </a:rPr>
              <a:t>I</a:t>
            </a:r>
            <a:r>
              <a:rPr sz="3200" spc="600" dirty="0">
                <a:latin typeface="Tahoma"/>
                <a:cs typeface="Tahoma"/>
              </a:rPr>
              <a:t>E</a:t>
            </a:r>
            <a:r>
              <a:rPr sz="3200" spc="170" dirty="0">
                <a:latin typeface="Tahoma"/>
                <a:cs typeface="Tahoma"/>
              </a:rPr>
              <a:t>S</a:t>
            </a:r>
            <a:endParaRPr sz="3200">
              <a:latin typeface="Tahoma"/>
              <a:cs typeface="Tahoma"/>
            </a:endParaRPr>
          </a:p>
        </p:txBody>
      </p:sp>
      <p:sp>
        <p:nvSpPr>
          <p:cNvPr id="9" name="object 9"/>
          <p:cNvSpPr txBox="1"/>
          <p:nvPr/>
        </p:nvSpPr>
        <p:spPr>
          <a:xfrm>
            <a:off x="12207169" y="4881675"/>
            <a:ext cx="2349500" cy="513080"/>
          </a:xfrm>
          <a:prstGeom prst="rect">
            <a:avLst/>
          </a:prstGeom>
        </p:spPr>
        <p:txBody>
          <a:bodyPr vert="horz" wrap="square" lIns="0" tIns="12700" rIns="0" bIns="0" rtlCol="0">
            <a:spAutoFit/>
          </a:bodyPr>
          <a:lstStyle/>
          <a:p>
            <a:pPr marL="12700">
              <a:lnSpc>
                <a:spcPct val="100000"/>
              </a:lnSpc>
              <a:spcBef>
                <a:spcPts val="100"/>
              </a:spcBef>
              <a:tabLst>
                <a:tab pos="1083310" algn="l"/>
              </a:tabLst>
            </a:pPr>
            <a:r>
              <a:rPr sz="3200" spc="585" dirty="0">
                <a:solidFill>
                  <a:srgbClr val="2B331F"/>
                </a:solidFill>
                <a:latin typeface="Tahoma"/>
                <a:cs typeface="Tahoma"/>
              </a:rPr>
              <a:t>G</a:t>
            </a:r>
            <a:r>
              <a:rPr sz="3200" spc="600" dirty="0">
                <a:solidFill>
                  <a:srgbClr val="2B331F"/>
                </a:solidFill>
                <a:latin typeface="Tahoma"/>
                <a:cs typeface="Tahoma"/>
              </a:rPr>
              <a:t>E</a:t>
            </a:r>
            <a:r>
              <a:rPr sz="3200" spc="-85" dirty="0">
                <a:solidFill>
                  <a:srgbClr val="2B331F"/>
                </a:solidFill>
                <a:latin typeface="Tahoma"/>
                <a:cs typeface="Tahoma"/>
              </a:rPr>
              <a:t>T</a:t>
            </a:r>
            <a:r>
              <a:rPr sz="3200" dirty="0">
                <a:solidFill>
                  <a:srgbClr val="2B331F"/>
                </a:solidFill>
                <a:latin typeface="Tahoma"/>
                <a:cs typeface="Tahoma"/>
              </a:rPr>
              <a:t>	</a:t>
            </a:r>
            <a:r>
              <a:rPr sz="3200" spc="665" dirty="0">
                <a:solidFill>
                  <a:srgbClr val="2B331F"/>
                </a:solidFill>
                <a:latin typeface="Tahoma"/>
                <a:cs typeface="Tahoma"/>
              </a:rPr>
              <a:t>D</a:t>
            </a:r>
            <a:r>
              <a:rPr sz="3200" spc="690" dirty="0">
                <a:solidFill>
                  <a:srgbClr val="2B331F"/>
                </a:solidFill>
                <a:latin typeface="Tahoma"/>
                <a:cs typeface="Tahoma"/>
              </a:rPr>
              <a:t>A</a:t>
            </a:r>
            <a:r>
              <a:rPr sz="3200" spc="229" dirty="0">
                <a:solidFill>
                  <a:srgbClr val="2B331F"/>
                </a:solidFill>
                <a:latin typeface="Tahoma"/>
                <a:cs typeface="Tahoma"/>
              </a:rPr>
              <a:t>T</a:t>
            </a:r>
            <a:r>
              <a:rPr sz="3200" spc="375" dirty="0">
                <a:solidFill>
                  <a:srgbClr val="2B331F"/>
                </a:solidFill>
                <a:latin typeface="Tahoma"/>
                <a:cs typeface="Tahoma"/>
              </a:rPr>
              <a:t>A</a:t>
            </a:r>
            <a:endParaRPr sz="3200">
              <a:latin typeface="Tahoma"/>
              <a:cs typeface="Tahoma"/>
            </a:endParaRPr>
          </a:p>
        </p:txBody>
      </p:sp>
      <p:sp>
        <p:nvSpPr>
          <p:cNvPr id="10" name="object 10"/>
          <p:cNvSpPr txBox="1"/>
          <p:nvPr/>
        </p:nvSpPr>
        <p:spPr>
          <a:xfrm>
            <a:off x="12207169" y="8024975"/>
            <a:ext cx="4051300" cy="998855"/>
          </a:xfrm>
          <a:prstGeom prst="rect">
            <a:avLst/>
          </a:prstGeom>
        </p:spPr>
        <p:txBody>
          <a:bodyPr vert="horz" wrap="square" lIns="0" tIns="28575" rIns="0" bIns="0" rtlCol="0">
            <a:spAutoFit/>
          </a:bodyPr>
          <a:lstStyle/>
          <a:p>
            <a:pPr marL="12700" marR="5080">
              <a:lnSpc>
                <a:spcPts val="3820"/>
              </a:lnSpc>
              <a:spcBef>
                <a:spcPts val="225"/>
              </a:spcBef>
              <a:tabLst>
                <a:tab pos="1343660" algn="l"/>
                <a:tab pos="1807210" algn="l"/>
                <a:tab pos="2136140" algn="l"/>
                <a:tab pos="3021330" algn="l"/>
              </a:tabLst>
            </a:pPr>
            <a:r>
              <a:rPr sz="3200" spc="630" dirty="0">
                <a:solidFill>
                  <a:srgbClr val="2B331F"/>
                </a:solidFill>
                <a:latin typeface="Tahoma"/>
                <a:cs typeface="Tahoma"/>
              </a:rPr>
              <a:t>C</a:t>
            </a:r>
            <a:r>
              <a:rPr sz="3200" spc="690" dirty="0">
                <a:solidFill>
                  <a:srgbClr val="2B331F"/>
                </a:solidFill>
                <a:latin typeface="Tahoma"/>
                <a:cs typeface="Tahoma"/>
              </a:rPr>
              <a:t>H</a:t>
            </a:r>
            <a:r>
              <a:rPr sz="3200" spc="600" dirty="0">
                <a:solidFill>
                  <a:srgbClr val="2B331F"/>
                </a:solidFill>
                <a:latin typeface="Tahoma"/>
                <a:cs typeface="Tahoma"/>
              </a:rPr>
              <a:t>E</a:t>
            </a:r>
            <a:r>
              <a:rPr sz="3200" spc="630" dirty="0">
                <a:solidFill>
                  <a:srgbClr val="2B331F"/>
                </a:solidFill>
                <a:latin typeface="Tahoma"/>
                <a:cs typeface="Tahoma"/>
              </a:rPr>
              <a:t>C</a:t>
            </a:r>
            <a:r>
              <a:rPr sz="3200" spc="355" dirty="0">
                <a:solidFill>
                  <a:srgbClr val="2B331F"/>
                </a:solidFill>
                <a:latin typeface="Tahoma"/>
                <a:cs typeface="Tahoma"/>
              </a:rPr>
              <a:t>K</a:t>
            </a:r>
            <a:r>
              <a:rPr sz="3200" dirty="0">
                <a:solidFill>
                  <a:srgbClr val="2B331F"/>
                </a:solidFill>
                <a:latin typeface="Tahoma"/>
                <a:cs typeface="Tahoma"/>
              </a:rPr>
              <a:t>	</a:t>
            </a:r>
            <a:r>
              <a:rPr sz="3200" spc="484" dirty="0">
                <a:solidFill>
                  <a:srgbClr val="2B331F"/>
                </a:solidFill>
                <a:latin typeface="Tahoma"/>
                <a:cs typeface="Tahoma"/>
              </a:rPr>
              <a:t>S</a:t>
            </a:r>
            <a:r>
              <a:rPr sz="3200" spc="55" dirty="0">
                <a:solidFill>
                  <a:srgbClr val="2B331F"/>
                </a:solidFill>
                <a:latin typeface="Tahoma"/>
                <a:cs typeface="Tahoma"/>
              </a:rPr>
              <a:t>I</a:t>
            </a:r>
            <a:r>
              <a:rPr sz="3200" spc="635" dirty="0">
                <a:solidFill>
                  <a:srgbClr val="2B331F"/>
                </a:solidFill>
                <a:latin typeface="Tahoma"/>
                <a:cs typeface="Tahoma"/>
              </a:rPr>
              <a:t>Z</a:t>
            </a:r>
            <a:r>
              <a:rPr sz="3200" spc="285" dirty="0">
                <a:solidFill>
                  <a:srgbClr val="2B331F"/>
                </a:solidFill>
                <a:latin typeface="Tahoma"/>
                <a:cs typeface="Tahoma"/>
              </a:rPr>
              <a:t>E</a:t>
            </a:r>
            <a:r>
              <a:rPr sz="3200" dirty="0">
                <a:solidFill>
                  <a:srgbClr val="2B331F"/>
                </a:solidFill>
                <a:latin typeface="Tahoma"/>
                <a:cs typeface="Tahoma"/>
              </a:rPr>
              <a:t>	</a:t>
            </a:r>
            <a:r>
              <a:rPr sz="3200" spc="690" dirty="0">
                <a:solidFill>
                  <a:srgbClr val="2B331F"/>
                </a:solidFill>
                <a:latin typeface="Tahoma"/>
                <a:cs typeface="Tahoma"/>
              </a:rPr>
              <a:t>A</a:t>
            </a:r>
            <a:r>
              <a:rPr sz="3200" spc="720" dirty="0">
                <a:solidFill>
                  <a:srgbClr val="2B331F"/>
                </a:solidFill>
                <a:latin typeface="Tahoma"/>
                <a:cs typeface="Tahoma"/>
              </a:rPr>
              <a:t>N</a:t>
            </a:r>
            <a:r>
              <a:rPr sz="3200" spc="225" dirty="0">
                <a:solidFill>
                  <a:srgbClr val="2B331F"/>
                </a:solidFill>
                <a:latin typeface="Tahoma"/>
                <a:cs typeface="Tahoma"/>
              </a:rPr>
              <a:t>D  </a:t>
            </a:r>
            <a:r>
              <a:rPr sz="3200" spc="420" dirty="0">
                <a:solidFill>
                  <a:srgbClr val="2B331F"/>
                </a:solidFill>
                <a:latin typeface="Tahoma"/>
                <a:cs typeface="Tahoma"/>
              </a:rPr>
              <a:t>TYPE	</a:t>
            </a:r>
            <a:r>
              <a:rPr sz="3200" spc="390" dirty="0">
                <a:solidFill>
                  <a:srgbClr val="2B331F"/>
                </a:solidFill>
                <a:latin typeface="Tahoma"/>
                <a:cs typeface="Tahoma"/>
              </a:rPr>
              <a:t>OF	</a:t>
            </a:r>
            <a:r>
              <a:rPr sz="3200" spc="490" dirty="0">
                <a:solidFill>
                  <a:srgbClr val="2B331F"/>
                </a:solidFill>
                <a:latin typeface="Tahoma"/>
                <a:cs typeface="Tahoma"/>
              </a:rPr>
              <a:t>DATA</a:t>
            </a:r>
            <a:endParaRPr sz="32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85689" y="0"/>
            <a:ext cx="302895" cy="10287000"/>
          </a:xfrm>
          <a:custGeom>
            <a:avLst/>
            <a:gdLst/>
            <a:ahLst/>
            <a:cxnLst/>
            <a:rect l="l" t="t" r="r" b="b"/>
            <a:pathLst>
              <a:path w="302894" h="10287000">
                <a:moveTo>
                  <a:pt x="302309" y="10286998"/>
                </a:moveTo>
                <a:lnTo>
                  <a:pt x="0" y="10286998"/>
                </a:lnTo>
                <a:lnTo>
                  <a:pt x="0" y="0"/>
                </a:lnTo>
                <a:lnTo>
                  <a:pt x="302309" y="0"/>
                </a:lnTo>
                <a:lnTo>
                  <a:pt x="302309" y="10286998"/>
                </a:lnTo>
                <a:close/>
              </a:path>
            </a:pathLst>
          </a:custGeom>
          <a:solidFill>
            <a:srgbClr val="59CC81"/>
          </a:solidFill>
        </p:spPr>
        <p:txBody>
          <a:bodyPr wrap="square" lIns="0" tIns="0" rIns="0" bIns="0" rtlCol="0"/>
          <a:lstStyle/>
          <a:p>
            <a:endParaRPr/>
          </a:p>
        </p:txBody>
      </p:sp>
      <p:sp>
        <p:nvSpPr>
          <p:cNvPr id="3" name="object 3"/>
          <p:cNvSpPr/>
          <p:nvPr/>
        </p:nvSpPr>
        <p:spPr>
          <a:xfrm>
            <a:off x="1028700" y="9144000"/>
            <a:ext cx="6343650" cy="114300"/>
          </a:xfrm>
          <a:custGeom>
            <a:avLst/>
            <a:gdLst/>
            <a:ahLst/>
            <a:cxnLst/>
            <a:rect l="l" t="t" r="r" b="b"/>
            <a:pathLst>
              <a:path w="6343650" h="114300">
                <a:moveTo>
                  <a:pt x="6343649" y="114299"/>
                </a:moveTo>
                <a:lnTo>
                  <a:pt x="0" y="114299"/>
                </a:lnTo>
                <a:lnTo>
                  <a:pt x="0" y="0"/>
                </a:lnTo>
                <a:lnTo>
                  <a:pt x="6343649" y="0"/>
                </a:lnTo>
                <a:lnTo>
                  <a:pt x="6343649" y="114299"/>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473947" y="648188"/>
            <a:ext cx="12020549" cy="2085974"/>
          </a:xfrm>
          <a:prstGeom prst="rect">
            <a:avLst/>
          </a:prstGeom>
        </p:spPr>
      </p:pic>
      <p:pic>
        <p:nvPicPr>
          <p:cNvPr id="5" name="object 5"/>
          <p:cNvPicPr/>
          <p:nvPr/>
        </p:nvPicPr>
        <p:blipFill>
          <a:blip r:embed="rId3" cstate="print"/>
          <a:stretch>
            <a:fillRect/>
          </a:stretch>
        </p:blipFill>
        <p:spPr>
          <a:xfrm>
            <a:off x="7897655" y="4586231"/>
            <a:ext cx="9725024" cy="4229099"/>
          </a:xfrm>
          <a:prstGeom prst="rect">
            <a:avLst/>
          </a:prstGeom>
        </p:spPr>
      </p:pic>
      <p:pic>
        <p:nvPicPr>
          <p:cNvPr id="6" name="object 6"/>
          <p:cNvPicPr/>
          <p:nvPr/>
        </p:nvPicPr>
        <p:blipFill>
          <a:blip r:embed="rId4" cstate="print"/>
          <a:stretch>
            <a:fillRect/>
          </a:stretch>
        </p:blipFill>
        <p:spPr>
          <a:xfrm>
            <a:off x="1222205" y="3107935"/>
            <a:ext cx="5953124" cy="3819524"/>
          </a:xfrm>
          <a:prstGeom prst="rect">
            <a:avLst/>
          </a:prstGeom>
        </p:spPr>
      </p:pic>
      <p:sp>
        <p:nvSpPr>
          <p:cNvPr id="7" name="object 7"/>
          <p:cNvSpPr txBox="1"/>
          <p:nvPr/>
        </p:nvSpPr>
        <p:spPr>
          <a:xfrm>
            <a:off x="1013915" y="7158477"/>
            <a:ext cx="6756400" cy="1801134"/>
          </a:xfrm>
          <a:prstGeom prst="rect">
            <a:avLst/>
          </a:prstGeom>
        </p:spPr>
        <p:txBody>
          <a:bodyPr vert="horz" wrap="square" lIns="0" tIns="12065" rIns="0" bIns="0" rtlCol="0">
            <a:spAutoFit/>
          </a:bodyPr>
          <a:lstStyle/>
          <a:p>
            <a:pPr marL="12700" marR="5080">
              <a:lnSpc>
                <a:spcPct val="111400"/>
              </a:lnSpc>
              <a:spcBef>
                <a:spcPts val="95"/>
              </a:spcBef>
            </a:pPr>
            <a:r>
              <a:rPr sz="5500" spc="475" dirty="0">
                <a:solidFill>
                  <a:srgbClr val="2B331F"/>
                </a:solidFill>
                <a:latin typeface="Tahoma"/>
                <a:cs typeface="Tahoma"/>
              </a:rPr>
              <a:t>Extract</a:t>
            </a:r>
            <a:r>
              <a:rPr sz="5500" spc="-140" dirty="0">
                <a:solidFill>
                  <a:srgbClr val="2B331F"/>
                </a:solidFill>
                <a:latin typeface="Tahoma"/>
                <a:cs typeface="Tahoma"/>
              </a:rPr>
              <a:t> </a:t>
            </a:r>
            <a:r>
              <a:rPr sz="5500" spc="610" dirty="0">
                <a:solidFill>
                  <a:srgbClr val="2B331F"/>
                </a:solidFill>
                <a:latin typeface="Tahoma"/>
                <a:cs typeface="Tahoma"/>
              </a:rPr>
              <a:t>and </a:t>
            </a:r>
            <a:r>
              <a:rPr sz="5500" spc="-1705" dirty="0">
                <a:solidFill>
                  <a:srgbClr val="2B331F"/>
                </a:solidFill>
                <a:latin typeface="Tahoma"/>
                <a:cs typeface="Tahoma"/>
              </a:rPr>
              <a:t> </a:t>
            </a:r>
            <a:r>
              <a:rPr sz="5500" spc="475" dirty="0">
                <a:solidFill>
                  <a:srgbClr val="2B331F"/>
                </a:solidFill>
                <a:latin typeface="Tahoma"/>
                <a:cs typeface="Tahoma"/>
              </a:rPr>
              <a:t>explore</a:t>
            </a:r>
            <a:endParaRPr sz="5500" dirty="0">
              <a:latin typeface="Tahoma"/>
              <a:cs typeface="Tahoma"/>
            </a:endParaRPr>
          </a:p>
        </p:txBody>
      </p:sp>
      <p:sp>
        <p:nvSpPr>
          <p:cNvPr id="8" name="object 8"/>
          <p:cNvSpPr txBox="1">
            <a:spLocks noGrp="1"/>
          </p:cNvSpPr>
          <p:nvPr>
            <p:ph type="title"/>
          </p:nvPr>
        </p:nvSpPr>
        <p:spPr>
          <a:xfrm>
            <a:off x="12876115" y="1428863"/>
            <a:ext cx="4081779" cy="513080"/>
          </a:xfrm>
          <a:prstGeom prst="rect">
            <a:avLst/>
          </a:prstGeom>
        </p:spPr>
        <p:txBody>
          <a:bodyPr vert="horz" wrap="square" lIns="0" tIns="12700" rIns="0" bIns="0" rtlCol="0">
            <a:spAutoFit/>
          </a:bodyPr>
          <a:lstStyle/>
          <a:p>
            <a:pPr marL="12700">
              <a:lnSpc>
                <a:spcPct val="100000"/>
              </a:lnSpc>
              <a:spcBef>
                <a:spcPts val="100"/>
              </a:spcBef>
              <a:tabLst>
                <a:tab pos="899160" algn="l"/>
                <a:tab pos="2268855" algn="l"/>
              </a:tabLst>
            </a:pPr>
            <a:r>
              <a:rPr sz="3200" spc="530" dirty="0">
                <a:latin typeface="Tahoma"/>
                <a:cs typeface="Tahoma"/>
              </a:rPr>
              <a:t>NO	</a:t>
            </a:r>
            <a:r>
              <a:rPr sz="3200" spc="455" dirty="0">
                <a:latin typeface="Tahoma"/>
                <a:cs typeface="Tahoma"/>
              </a:rPr>
              <a:t>NULL	</a:t>
            </a:r>
            <a:r>
              <a:rPr sz="3200" spc="505" dirty="0">
                <a:latin typeface="Tahoma"/>
                <a:cs typeface="Tahoma"/>
              </a:rPr>
              <a:t>VALUES</a:t>
            </a:r>
            <a:endParaRPr sz="3200">
              <a:latin typeface="Tahoma"/>
              <a:cs typeface="Tahoma"/>
            </a:endParaRPr>
          </a:p>
        </p:txBody>
      </p:sp>
      <p:sp>
        <p:nvSpPr>
          <p:cNvPr id="9" name="object 9"/>
          <p:cNvSpPr txBox="1"/>
          <p:nvPr/>
        </p:nvSpPr>
        <p:spPr>
          <a:xfrm>
            <a:off x="8264714" y="8882175"/>
            <a:ext cx="8050530" cy="513080"/>
          </a:xfrm>
          <a:prstGeom prst="rect">
            <a:avLst/>
          </a:prstGeom>
        </p:spPr>
        <p:txBody>
          <a:bodyPr vert="horz" wrap="square" lIns="0" tIns="12700" rIns="0" bIns="0" rtlCol="0">
            <a:spAutoFit/>
          </a:bodyPr>
          <a:lstStyle/>
          <a:p>
            <a:pPr marL="12700">
              <a:lnSpc>
                <a:spcPct val="100000"/>
              </a:lnSpc>
              <a:spcBef>
                <a:spcPts val="100"/>
              </a:spcBef>
              <a:tabLst>
                <a:tab pos="2193290" algn="l"/>
                <a:tab pos="5687060" algn="l"/>
              </a:tabLst>
            </a:pPr>
            <a:r>
              <a:rPr sz="3200" spc="470" dirty="0">
                <a:solidFill>
                  <a:srgbClr val="2B331F"/>
                </a:solidFill>
                <a:latin typeface="Tahoma"/>
                <a:cs typeface="Tahoma"/>
              </a:rPr>
              <a:t>DISABLE	</a:t>
            </a:r>
            <a:r>
              <a:rPr sz="3200" spc="509" dirty="0">
                <a:solidFill>
                  <a:srgbClr val="2B331F"/>
                </a:solidFill>
                <a:latin typeface="Tahoma"/>
                <a:cs typeface="Tahoma"/>
              </a:rPr>
              <a:t>EXPONENTIAL	</a:t>
            </a:r>
            <a:r>
              <a:rPr sz="3200" spc="615" dirty="0">
                <a:solidFill>
                  <a:srgbClr val="2B331F"/>
                </a:solidFill>
                <a:latin typeface="Tahoma"/>
                <a:cs typeface="Tahoma"/>
              </a:rPr>
              <a:t>NUMBERS</a:t>
            </a:r>
            <a:endParaRPr sz="3200">
              <a:latin typeface="Tahoma"/>
              <a:cs typeface="Tahoma"/>
            </a:endParaRPr>
          </a:p>
        </p:txBody>
      </p:sp>
      <p:sp>
        <p:nvSpPr>
          <p:cNvPr id="10" name="object 10"/>
          <p:cNvSpPr txBox="1"/>
          <p:nvPr/>
        </p:nvSpPr>
        <p:spPr>
          <a:xfrm>
            <a:off x="7475676" y="3397884"/>
            <a:ext cx="5862320" cy="513080"/>
          </a:xfrm>
          <a:prstGeom prst="rect">
            <a:avLst/>
          </a:prstGeom>
        </p:spPr>
        <p:txBody>
          <a:bodyPr vert="horz" wrap="square" lIns="0" tIns="12700" rIns="0" bIns="0" rtlCol="0">
            <a:spAutoFit/>
          </a:bodyPr>
          <a:lstStyle/>
          <a:p>
            <a:pPr marL="12700">
              <a:lnSpc>
                <a:spcPct val="100000"/>
              </a:lnSpc>
              <a:spcBef>
                <a:spcPts val="100"/>
              </a:spcBef>
              <a:tabLst>
                <a:tab pos="1173480" algn="l"/>
                <a:tab pos="2731135" algn="l"/>
              </a:tabLst>
            </a:pPr>
            <a:r>
              <a:rPr sz="3200" spc="405" dirty="0">
                <a:solidFill>
                  <a:srgbClr val="2B331F"/>
                </a:solidFill>
                <a:latin typeface="Tahoma"/>
                <a:cs typeface="Tahoma"/>
              </a:rPr>
              <a:t>TOO	</a:t>
            </a:r>
            <a:r>
              <a:rPr sz="3200" spc="590" dirty="0">
                <a:solidFill>
                  <a:srgbClr val="2B331F"/>
                </a:solidFill>
                <a:latin typeface="Tahoma"/>
                <a:cs typeface="Tahoma"/>
              </a:rPr>
              <a:t>MANY	</a:t>
            </a:r>
            <a:r>
              <a:rPr sz="3200" spc="430" dirty="0">
                <a:solidFill>
                  <a:srgbClr val="2B331F"/>
                </a:solidFill>
                <a:latin typeface="Tahoma"/>
                <a:cs typeface="Tahoma"/>
              </a:rPr>
              <a:t>CATEGORIES!</a:t>
            </a:r>
            <a:endParaRPr sz="32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53663" y="0"/>
            <a:ext cx="9934575" cy="10287000"/>
            <a:chOff x="8353663" y="0"/>
            <a:chExt cx="9934575" cy="10287000"/>
          </a:xfrm>
        </p:grpSpPr>
        <p:sp>
          <p:nvSpPr>
            <p:cNvPr id="3" name="object 3"/>
            <p:cNvSpPr/>
            <p:nvPr/>
          </p:nvSpPr>
          <p:spPr>
            <a:xfrm>
              <a:off x="8353663" y="0"/>
              <a:ext cx="9934575" cy="10287000"/>
            </a:xfrm>
            <a:custGeom>
              <a:avLst/>
              <a:gdLst/>
              <a:ahLst/>
              <a:cxnLst/>
              <a:rect l="l" t="t" r="r" b="b"/>
              <a:pathLst>
                <a:path w="9934575" h="10287000">
                  <a:moveTo>
                    <a:pt x="9934335" y="10286997"/>
                  </a:moveTo>
                  <a:lnTo>
                    <a:pt x="0" y="10286997"/>
                  </a:lnTo>
                  <a:lnTo>
                    <a:pt x="0" y="0"/>
                  </a:lnTo>
                  <a:lnTo>
                    <a:pt x="9934335" y="0"/>
                  </a:lnTo>
                  <a:lnTo>
                    <a:pt x="9934335" y="10286997"/>
                  </a:lnTo>
                  <a:close/>
                </a:path>
              </a:pathLst>
            </a:custGeom>
            <a:solidFill>
              <a:srgbClr val="59CC81"/>
            </a:solidFill>
          </p:spPr>
          <p:txBody>
            <a:bodyPr wrap="square" lIns="0" tIns="0" rIns="0" bIns="0" rtlCol="0"/>
            <a:lstStyle/>
            <a:p>
              <a:endParaRPr/>
            </a:p>
          </p:txBody>
        </p:sp>
        <p:pic>
          <p:nvPicPr>
            <p:cNvPr id="4" name="object 4"/>
            <p:cNvPicPr/>
            <p:nvPr/>
          </p:nvPicPr>
          <p:blipFill>
            <a:blip r:embed="rId2" cstate="print"/>
            <a:stretch>
              <a:fillRect/>
            </a:stretch>
          </p:blipFill>
          <p:spPr>
            <a:xfrm>
              <a:off x="8697232" y="3121092"/>
              <a:ext cx="9105899" cy="6134099"/>
            </a:xfrm>
            <a:prstGeom prst="rect">
              <a:avLst/>
            </a:prstGeom>
          </p:spPr>
        </p:pic>
      </p:grpSp>
      <p:sp>
        <p:nvSpPr>
          <p:cNvPr id="5" name="object 5"/>
          <p:cNvSpPr txBox="1"/>
          <p:nvPr/>
        </p:nvSpPr>
        <p:spPr>
          <a:xfrm>
            <a:off x="1917842" y="8102600"/>
            <a:ext cx="5314315" cy="1168400"/>
          </a:xfrm>
          <a:prstGeom prst="rect">
            <a:avLst/>
          </a:prstGeom>
        </p:spPr>
        <p:txBody>
          <a:bodyPr vert="horz" wrap="square" lIns="0" tIns="127000" rIns="0" bIns="0" rtlCol="0">
            <a:spAutoFit/>
          </a:bodyPr>
          <a:lstStyle/>
          <a:p>
            <a:pPr marR="5080" algn="r">
              <a:lnSpc>
                <a:spcPct val="100000"/>
              </a:lnSpc>
              <a:spcBef>
                <a:spcPts val="1000"/>
              </a:spcBef>
            </a:pPr>
            <a:r>
              <a:rPr sz="3000" spc="150" dirty="0">
                <a:solidFill>
                  <a:srgbClr val="2B331F"/>
                </a:solidFill>
                <a:latin typeface="Tahoma"/>
                <a:cs typeface="Tahoma"/>
              </a:rPr>
              <a:t>Tried</a:t>
            </a:r>
            <a:r>
              <a:rPr sz="3000" spc="-70" dirty="0">
                <a:solidFill>
                  <a:srgbClr val="2B331F"/>
                </a:solidFill>
                <a:latin typeface="Tahoma"/>
                <a:cs typeface="Tahoma"/>
              </a:rPr>
              <a:t> </a:t>
            </a:r>
            <a:r>
              <a:rPr sz="3000" spc="204" dirty="0">
                <a:solidFill>
                  <a:srgbClr val="2B331F"/>
                </a:solidFill>
                <a:latin typeface="Tahoma"/>
                <a:cs typeface="Tahoma"/>
              </a:rPr>
              <a:t>other</a:t>
            </a:r>
            <a:r>
              <a:rPr sz="3000" spc="-65" dirty="0">
                <a:solidFill>
                  <a:srgbClr val="2B331F"/>
                </a:solidFill>
                <a:latin typeface="Tahoma"/>
                <a:cs typeface="Tahoma"/>
              </a:rPr>
              <a:t> </a:t>
            </a:r>
            <a:r>
              <a:rPr sz="3000" spc="170" dirty="0">
                <a:solidFill>
                  <a:srgbClr val="2B331F"/>
                </a:solidFill>
                <a:latin typeface="Tahoma"/>
                <a:cs typeface="Tahoma"/>
              </a:rPr>
              <a:t>types</a:t>
            </a:r>
            <a:r>
              <a:rPr sz="3000" spc="-65" dirty="0">
                <a:solidFill>
                  <a:srgbClr val="2B331F"/>
                </a:solidFill>
                <a:latin typeface="Tahoma"/>
                <a:cs typeface="Tahoma"/>
              </a:rPr>
              <a:t> </a:t>
            </a:r>
            <a:r>
              <a:rPr sz="3000" spc="135" dirty="0">
                <a:solidFill>
                  <a:srgbClr val="2B331F"/>
                </a:solidFill>
                <a:latin typeface="Tahoma"/>
                <a:cs typeface="Tahoma"/>
              </a:rPr>
              <a:t>of</a:t>
            </a:r>
            <a:r>
              <a:rPr sz="3000" spc="-65" dirty="0">
                <a:solidFill>
                  <a:srgbClr val="2B331F"/>
                </a:solidFill>
                <a:latin typeface="Tahoma"/>
                <a:cs typeface="Tahoma"/>
              </a:rPr>
              <a:t> </a:t>
            </a:r>
            <a:r>
              <a:rPr sz="3000" spc="155" dirty="0">
                <a:solidFill>
                  <a:srgbClr val="2B331F"/>
                </a:solidFill>
                <a:latin typeface="Tahoma"/>
                <a:cs typeface="Tahoma"/>
              </a:rPr>
              <a:t>libraries</a:t>
            </a:r>
            <a:endParaRPr sz="3000" dirty="0">
              <a:latin typeface="Tahoma"/>
              <a:cs typeface="Tahoma"/>
            </a:endParaRPr>
          </a:p>
          <a:p>
            <a:pPr marR="5080" algn="r">
              <a:lnSpc>
                <a:spcPct val="100000"/>
              </a:lnSpc>
              <a:spcBef>
                <a:spcPts val="900"/>
              </a:spcBef>
            </a:pPr>
            <a:r>
              <a:rPr sz="3000" spc="254" dirty="0">
                <a:solidFill>
                  <a:srgbClr val="2B331F"/>
                </a:solidFill>
                <a:latin typeface="Tahoma"/>
                <a:cs typeface="Tahoma"/>
              </a:rPr>
              <a:t>without</a:t>
            </a:r>
            <a:r>
              <a:rPr sz="3000" spc="-135" dirty="0">
                <a:solidFill>
                  <a:srgbClr val="2B331F"/>
                </a:solidFill>
                <a:latin typeface="Tahoma"/>
                <a:cs typeface="Tahoma"/>
              </a:rPr>
              <a:t> </a:t>
            </a:r>
            <a:r>
              <a:rPr sz="3000" spc="125" dirty="0">
                <a:solidFill>
                  <a:srgbClr val="2B331F"/>
                </a:solidFill>
                <a:latin typeface="Tahoma"/>
                <a:cs typeface="Tahoma"/>
              </a:rPr>
              <a:t>success.</a:t>
            </a:r>
            <a:endParaRPr sz="3000" dirty="0">
              <a:latin typeface="Tahoma"/>
              <a:cs typeface="Tahoma"/>
            </a:endParaRPr>
          </a:p>
        </p:txBody>
      </p:sp>
      <p:sp>
        <p:nvSpPr>
          <p:cNvPr id="6" name="object 6"/>
          <p:cNvSpPr/>
          <p:nvPr/>
        </p:nvSpPr>
        <p:spPr>
          <a:xfrm>
            <a:off x="0" y="7676401"/>
            <a:ext cx="7219315" cy="95250"/>
          </a:xfrm>
          <a:custGeom>
            <a:avLst/>
            <a:gdLst/>
            <a:ahLst/>
            <a:cxnLst/>
            <a:rect l="l" t="t" r="r" b="b"/>
            <a:pathLst>
              <a:path w="7219315" h="95250">
                <a:moveTo>
                  <a:pt x="0" y="0"/>
                </a:moveTo>
                <a:lnTo>
                  <a:pt x="7219133" y="0"/>
                </a:lnTo>
                <a:lnTo>
                  <a:pt x="7219133" y="95249"/>
                </a:lnTo>
                <a:lnTo>
                  <a:pt x="0" y="95249"/>
                </a:lnTo>
                <a:lnTo>
                  <a:pt x="0" y="0"/>
                </a:lnTo>
                <a:close/>
              </a:path>
            </a:pathLst>
          </a:custGeom>
          <a:solidFill>
            <a:srgbClr val="59CC81"/>
          </a:solidFill>
        </p:spPr>
        <p:txBody>
          <a:bodyPr wrap="square" lIns="0" tIns="0" rIns="0" bIns="0" rtlCol="0"/>
          <a:lstStyle/>
          <a:p>
            <a:endParaRPr/>
          </a:p>
        </p:txBody>
      </p:sp>
      <p:sp>
        <p:nvSpPr>
          <p:cNvPr id="7" name="object 7"/>
          <p:cNvSpPr txBox="1">
            <a:spLocks noGrp="1"/>
          </p:cNvSpPr>
          <p:nvPr>
            <p:ph type="title"/>
          </p:nvPr>
        </p:nvSpPr>
        <p:spPr>
          <a:xfrm>
            <a:off x="484869" y="1154506"/>
            <a:ext cx="7681232" cy="5802871"/>
          </a:xfrm>
          <a:prstGeom prst="rect">
            <a:avLst/>
          </a:prstGeom>
        </p:spPr>
        <p:txBody>
          <a:bodyPr vert="horz" wrap="square" lIns="0" tIns="158750" rIns="0" bIns="0" rtlCol="0">
            <a:spAutoFit/>
          </a:bodyPr>
          <a:lstStyle/>
          <a:p>
            <a:pPr marL="12700" marR="5080">
              <a:lnSpc>
                <a:spcPts val="10950"/>
              </a:lnSpc>
              <a:spcBef>
                <a:spcPts val="1250"/>
              </a:spcBef>
            </a:pPr>
            <a:r>
              <a:rPr sz="7200" dirty="0"/>
              <a:t>DESCRIPTIVE  STATISTICS  WAS</a:t>
            </a:r>
            <a:r>
              <a:rPr lang="en-US" sz="7200" dirty="0"/>
              <a:t>  </a:t>
            </a:r>
            <a:r>
              <a:rPr lang="en-GB" sz="7200" dirty="0">
                <a:solidFill>
                  <a:srgbClr val="2B331F"/>
                </a:solidFill>
                <a:latin typeface="Trebuchet MS"/>
                <a:cs typeface="Trebuchet MS"/>
              </a:rPr>
              <a:t>CHALLENGING</a:t>
            </a:r>
            <a:br>
              <a:rPr lang="en-GB" sz="10000" dirty="0">
                <a:latin typeface="Trebuchet MS"/>
                <a:cs typeface="Trebuchet MS"/>
              </a:rPr>
            </a:br>
            <a:endParaRPr spc="-2140" dirty="0"/>
          </a:p>
        </p:txBody>
      </p:sp>
      <p:sp>
        <p:nvSpPr>
          <p:cNvPr id="9" name="object 9"/>
          <p:cNvSpPr txBox="1"/>
          <p:nvPr/>
        </p:nvSpPr>
        <p:spPr>
          <a:xfrm>
            <a:off x="12417021" y="891256"/>
            <a:ext cx="4855210" cy="543560"/>
          </a:xfrm>
          <a:prstGeom prst="rect">
            <a:avLst/>
          </a:prstGeom>
        </p:spPr>
        <p:txBody>
          <a:bodyPr vert="horz" wrap="square" lIns="0" tIns="12700" rIns="0" bIns="0" rtlCol="0">
            <a:spAutoFit/>
          </a:bodyPr>
          <a:lstStyle/>
          <a:p>
            <a:pPr marL="12700">
              <a:lnSpc>
                <a:spcPct val="100000"/>
              </a:lnSpc>
              <a:spcBef>
                <a:spcPts val="100"/>
              </a:spcBef>
            </a:pPr>
            <a:r>
              <a:rPr sz="3400" b="1" spc="125" dirty="0">
                <a:solidFill>
                  <a:srgbClr val="2B331F"/>
                </a:solidFill>
                <a:latin typeface="Tahoma"/>
                <a:cs typeface="Tahoma"/>
              </a:rPr>
              <a:t>TERRIBLE</a:t>
            </a:r>
            <a:r>
              <a:rPr sz="3400" b="1" spc="70" dirty="0">
                <a:solidFill>
                  <a:srgbClr val="2B331F"/>
                </a:solidFill>
                <a:latin typeface="Tahoma"/>
                <a:cs typeface="Tahoma"/>
              </a:rPr>
              <a:t> </a:t>
            </a:r>
            <a:r>
              <a:rPr sz="3400" b="1" spc="10" dirty="0">
                <a:solidFill>
                  <a:srgbClr val="2B331F"/>
                </a:solidFill>
                <a:latin typeface="Tahoma"/>
                <a:cs typeface="Tahoma"/>
              </a:rPr>
              <a:t>INSIGHTS!</a:t>
            </a:r>
            <a:endParaRPr sz="340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66124" y="1228006"/>
            <a:ext cx="11790217" cy="7374342"/>
          </a:xfrm>
          <a:prstGeom prst="rect">
            <a:avLst/>
          </a:prstGeom>
        </p:spPr>
      </p:pic>
      <p:sp>
        <p:nvSpPr>
          <p:cNvPr id="3" name="object 3"/>
          <p:cNvSpPr/>
          <p:nvPr/>
        </p:nvSpPr>
        <p:spPr>
          <a:xfrm>
            <a:off x="1028700" y="0"/>
            <a:ext cx="104775" cy="9260840"/>
          </a:xfrm>
          <a:custGeom>
            <a:avLst/>
            <a:gdLst/>
            <a:ahLst/>
            <a:cxnLst/>
            <a:rect l="l" t="t" r="r" b="b"/>
            <a:pathLst>
              <a:path w="104775" h="9260840">
                <a:moveTo>
                  <a:pt x="0" y="9260502"/>
                </a:moveTo>
                <a:lnTo>
                  <a:pt x="0" y="0"/>
                </a:lnTo>
                <a:lnTo>
                  <a:pt x="104774" y="0"/>
                </a:lnTo>
                <a:lnTo>
                  <a:pt x="104774" y="9260502"/>
                </a:lnTo>
                <a:lnTo>
                  <a:pt x="0" y="9260502"/>
                </a:lnTo>
                <a:close/>
              </a:path>
            </a:pathLst>
          </a:custGeom>
          <a:solidFill>
            <a:srgbClr val="59CC81"/>
          </a:solidFill>
        </p:spPr>
        <p:txBody>
          <a:bodyPr wrap="square" lIns="0" tIns="0" rIns="0" bIns="0" rtlCol="0"/>
          <a:lstStyle/>
          <a:p>
            <a:endParaRPr/>
          </a:p>
        </p:txBody>
      </p:sp>
      <p:sp>
        <p:nvSpPr>
          <p:cNvPr id="4" name="object 4"/>
          <p:cNvSpPr txBox="1">
            <a:spLocks noGrp="1"/>
          </p:cNvSpPr>
          <p:nvPr>
            <p:ph type="title"/>
          </p:nvPr>
        </p:nvSpPr>
        <p:spPr>
          <a:xfrm>
            <a:off x="1514996" y="6410350"/>
            <a:ext cx="5319395" cy="2825750"/>
          </a:xfrm>
          <a:prstGeom prst="rect">
            <a:avLst/>
          </a:prstGeom>
        </p:spPr>
        <p:txBody>
          <a:bodyPr vert="horz" wrap="square" lIns="0" tIns="12065" rIns="0" bIns="0" rtlCol="0">
            <a:spAutoFit/>
          </a:bodyPr>
          <a:lstStyle/>
          <a:p>
            <a:pPr marL="12700" marR="5080" algn="just">
              <a:lnSpc>
                <a:spcPct val="111400"/>
              </a:lnSpc>
              <a:spcBef>
                <a:spcPts val="95"/>
              </a:spcBef>
            </a:pPr>
            <a:r>
              <a:rPr sz="5500" spc="480" dirty="0">
                <a:latin typeface="Tahoma"/>
                <a:cs typeface="Tahoma"/>
              </a:rPr>
              <a:t>Cash</a:t>
            </a:r>
            <a:r>
              <a:rPr sz="5500" spc="-110" dirty="0">
                <a:latin typeface="Tahoma"/>
                <a:cs typeface="Tahoma"/>
              </a:rPr>
              <a:t> </a:t>
            </a:r>
            <a:r>
              <a:rPr sz="5500" spc="525" dirty="0">
                <a:latin typeface="Tahoma"/>
                <a:cs typeface="Tahoma"/>
              </a:rPr>
              <a:t>out</a:t>
            </a:r>
            <a:r>
              <a:rPr sz="5500" spc="-105" dirty="0">
                <a:latin typeface="Tahoma"/>
                <a:cs typeface="Tahoma"/>
              </a:rPr>
              <a:t> </a:t>
            </a:r>
            <a:r>
              <a:rPr sz="5500" spc="270" dirty="0">
                <a:latin typeface="Tahoma"/>
                <a:cs typeface="Tahoma"/>
              </a:rPr>
              <a:t>is</a:t>
            </a:r>
            <a:r>
              <a:rPr sz="5500" spc="-105" dirty="0">
                <a:latin typeface="Tahoma"/>
                <a:cs typeface="Tahoma"/>
              </a:rPr>
              <a:t> </a:t>
            </a:r>
            <a:r>
              <a:rPr sz="5500" spc="520" dirty="0">
                <a:latin typeface="Tahoma"/>
                <a:cs typeface="Tahoma"/>
              </a:rPr>
              <a:t>the </a:t>
            </a:r>
            <a:r>
              <a:rPr sz="5500" spc="-1710" dirty="0">
                <a:latin typeface="Tahoma"/>
                <a:cs typeface="Tahoma"/>
              </a:rPr>
              <a:t> </a:t>
            </a:r>
            <a:r>
              <a:rPr sz="5500" spc="600" dirty="0">
                <a:latin typeface="Tahoma"/>
                <a:cs typeface="Tahoma"/>
              </a:rPr>
              <a:t>most</a:t>
            </a:r>
            <a:r>
              <a:rPr sz="5500" spc="-160" dirty="0">
                <a:latin typeface="Tahoma"/>
                <a:cs typeface="Tahoma"/>
              </a:rPr>
              <a:t> </a:t>
            </a:r>
            <a:r>
              <a:rPr sz="5500" spc="800" dirty="0">
                <a:latin typeface="Tahoma"/>
                <a:cs typeface="Tahoma"/>
              </a:rPr>
              <a:t>common </a:t>
            </a:r>
            <a:r>
              <a:rPr sz="5500" spc="-1705" dirty="0">
                <a:latin typeface="Tahoma"/>
                <a:cs typeface="Tahoma"/>
              </a:rPr>
              <a:t> </a:t>
            </a:r>
            <a:r>
              <a:rPr sz="5500" spc="480" dirty="0">
                <a:latin typeface="Tahoma"/>
                <a:cs typeface="Tahoma"/>
              </a:rPr>
              <a:t>transaction</a:t>
            </a:r>
            <a:endParaRPr sz="55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B33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928</Words>
  <Application>Microsoft Office PowerPoint</Application>
  <PresentationFormat>Custom</PresentationFormat>
  <Paragraphs>105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MT</vt:lpstr>
      <vt:lpstr>Calibri</vt:lpstr>
      <vt:lpstr>Söhne</vt:lpstr>
      <vt:lpstr>Tahoma</vt:lpstr>
      <vt:lpstr>Tenorite</vt:lpstr>
      <vt:lpstr>Times New Roman</vt:lpstr>
      <vt:lpstr>Trebuchet MS</vt:lpstr>
      <vt:lpstr>Verdana</vt:lpstr>
      <vt:lpstr>Office Theme</vt:lpstr>
      <vt:lpstr>IS MY AI MODEL A FRAUD   OR CAN WE TRULY PREDICT FRAUDULENT TRANSACTIONS? </vt:lpstr>
      <vt:lpstr>AGENDA</vt:lpstr>
      <vt:lpstr>ORGANIZATIONS  EXPERIENCED FRAUD IN THE  PAST 24 MONTHS.</vt:lpstr>
      <vt:lpstr>COULD WE PREDICT FRAUD TRANSACTIONS? </vt:lpstr>
      <vt:lpstr>EXTRACT   &amp;   EXPLORE </vt:lpstr>
      <vt:lpstr>IMPORT LIBRARIES</vt:lpstr>
      <vt:lpstr>NO NULL VALUES</vt:lpstr>
      <vt:lpstr>DESCRIPTIVE  STATISTICS  WAS  CHALLENGING </vt:lpstr>
      <vt:lpstr>Cash out is the  most common  transaction</vt:lpstr>
      <vt:lpstr>PowerPoint Presentation</vt:lpstr>
      <vt:lpstr>PowerPoint Presentation</vt:lpstr>
      <vt:lpstr>Correlations?  Good luck</vt:lpstr>
      <vt:lpstr>IS THEIR ANY VARIABLE  THAT COULD HELP US PREDICT? </vt:lpstr>
      <vt:lpstr>CAN I UNDERSTAND MY DATA?</vt:lpstr>
      <vt:lpstr>ORDINAL ENCODING FOR CONVERTION  OF CATEGORICAL VARIABLES</vt:lpstr>
      <vt:lpstr>FEATURE SCALING</vt:lpstr>
      <vt:lpstr>Logistic Regression</vt:lpstr>
      <vt:lpstr>Logistic Regression</vt:lpstr>
      <vt:lpstr>NEURAL NETWORKS</vt:lpstr>
      <vt:lpstr>INITIALLY I  CONVERTED</vt:lpstr>
      <vt:lpstr>I SPENT 6 HOURS  IN HERE...   BECAUSE OF THE OUTPUT LAYER</vt:lpstr>
      <vt:lpstr>PowerPoint Presentation</vt:lpstr>
      <vt:lpstr>PowerPoint Presentation</vt:lpstr>
      <vt:lpstr>PowerPoint Presentation</vt:lpstr>
      <vt:lpstr>2 PROJECTS  WAS TOO  MUCH IN A  WEEK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Financial Preparation Finance Presentation</dc:title>
  <dc:creator>Cidália Eusébio</dc:creator>
  <cp:keywords>DAFcItlg3dE,BAEer-cZDyA</cp:keywords>
  <cp:lastModifiedBy>Jose Luis Pereira</cp:lastModifiedBy>
  <cp:revision>1</cp:revision>
  <dcterms:created xsi:type="dcterms:W3CDTF">2023-03-03T12:05:55Z</dcterms:created>
  <dcterms:modified xsi:type="dcterms:W3CDTF">2023-03-03T13:49:20Z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2023-03-03T00:00:00Z</vt:filetime>
  </property>
  <property fmtid="{D5CDD505-2E9C-101B-9397-08002B2CF9AE}" pid="3" name="Creator">
    <vt:lpwstr>Canva</vt:lpwstr>
  </property>
  <property fmtid="{D5CDD505-2E9C-101B-9397-08002B2CF9AE}" pid="4" name="LastSaved">
    <vt:filetime>2023-03-03T00:00:00Z</vt:filetime>
  </property>
</Properties>
</file>