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4"/>
  </p:sldMasterIdLst>
  <p:notesMasterIdLst>
    <p:notesMasterId r:id="rId11"/>
  </p:notesMasterIdLst>
  <p:sldIdLst>
    <p:sldId id="305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61D79-D4B9-4D28-8E43-4F53DA1F538F}" type="doc">
      <dgm:prSet loTypeId="urn:microsoft.com/office/officeart/2005/8/layout/process1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GB"/>
        </a:p>
      </dgm:t>
    </dgm:pt>
    <dgm:pt modelId="{25089DBB-93B7-45D9-A5A4-C14046E28571}">
      <dgm:prSet phldrT="[Text]"/>
      <dgm:spPr/>
      <dgm:t>
        <a:bodyPr/>
        <a:lstStyle/>
        <a:p>
          <a:r>
            <a:rPr lang="en-US" dirty="0"/>
            <a:t>Asked to bring food to Grandma Sofia in Hospital</a:t>
          </a:r>
          <a:endParaRPr lang="en-GB" dirty="0"/>
        </a:p>
      </dgm:t>
    </dgm:pt>
    <dgm:pt modelId="{B3E618F3-7181-476E-9C5F-F4D8522C22C0}" type="parTrans" cxnId="{F15ED812-CC2B-45DB-B844-488B982C6A04}">
      <dgm:prSet/>
      <dgm:spPr/>
      <dgm:t>
        <a:bodyPr/>
        <a:lstStyle/>
        <a:p>
          <a:endParaRPr lang="en-GB"/>
        </a:p>
      </dgm:t>
    </dgm:pt>
    <dgm:pt modelId="{5D5CBA0F-3822-484C-BD64-34BE68AED7F3}" type="sibTrans" cxnId="{F15ED812-CC2B-45DB-B844-488B982C6A04}">
      <dgm:prSet/>
      <dgm:spPr/>
      <dgm:t>
        <a:bodyPr/>
        <a:lstStyle/>
        <a:p>
          <a:endParaRPr lang="en-GB"/>
        </a:p>
      </dgm:t>
    </dgm:pt>
    <dgm:pt modelId="{0AA5BED7-4B46-4E6C-8908-C1E4E3249F5B}">
      <dgm:prSet phldrT="[Text]"/>
      <dgm:spPr/>
      <dgm:t>
        <a:bodyPr/>
        <a:lstStyle/>
        <a:p>
          <a:r>
            <a:rPr lang="en-US" dirty="0"/>
            <a:t>Ends up in ward 13 – the hunted ward</a:t>
          </a:r>
          <a:endParaRPr lang="en-GB" dirty="0"/>
        </a:p>
      </dgm:t>
    </dgm:pt>
    <dgm:pt modelId="{7C601A05-3C93-491C-B5B7-585892D967CC}" type="parTrans" cxnId="{1A645D6A-703A-4CA5-AE04-C123AA5E1E8F}">
      <dgm:prSet/>
      <dgm:spPr/>
      <dgm:t>
        <a:bodyPr/>
        <a:lstStyle/>
        <a:p>
          <a:endParaRPr lang="en-GB"/>
        </a:p>
      </dgm:t>
    </dgm:pt>
    <dgm:pt modelId="{2BBBF2F5-1B6D-42C7-A8FA-2B6DEB70B391}" type="sibTrans" cxnId="{1A645D6A-703A-4CA5-AE04-C123AA5E1E8F}">
      <dgm:prSet/>
      <dgm:spPr/>
      <dgm:t>
        <a:bodyPr/>
        <a:lstStyle/>
        <a:p>
          <a:endParaRPr lang="en-GB"/>
        </a:p>
      </dgm:t>
    </dgm:pt>
    <dgm:pt modelId="{535A0AF0-77A2-4B6E-B184-782AD0079750}">
      <dgm:prSet phldrT="[Text]"/>
      <dgm:spPr/>
      <dgm:t>
        <a:bodyPr/>
        <a:lstStyle/>
        <a:p>
          <a:r>
            <a:rPr lang="en-US" dirty="0"/>
            <a:t>Room 1: Question 1</a:t>
          </a:r>
          <a:endParaRPr lang="en-GB" dirty="0"/>
        </a:p>
      </dgm:t>
    </dgm:pt>
    <dgm:pt modelId="{6DCF0F09-271D-46A4-9D1D-B7DC57EA8C9E}" type="parTrans" cxnId="{1A91D9DB-D66A-45C3-9DE7-3BE2F438ECB1}">
      <dgm:prSet/>
      <dgm:spPr/>
      <dgm:t>
        <a:bodyPr/>
        <a:lstStyle/>
        <a:p>
          <a:endParaRPr lang="en-GB"/>
        </a:p>
      </dgm:t>
    </dgm:pt>
    <dgm:pt modelId="{F2E237F2-F3A5-415F-A1E9-6875489D5AFB}" type="sibTrans" cxnId="{1A91D9DB-D66A-45C3-9DE7-3BE2F438ECB1}">
      <dgm:prSet/>
      <dgm:spPr/>
      <dgm:t>
        <a:bodyPr/>
        <a:lstStyle/>
        <a:p>
          <a:endParaRPr lang="en-GB"/>
        </a:p>
      </dgm:t>
    </dgm:pt>
    <dgm:pt modelId="{AD3BF504-7D2E-4658-B099-20BBFB01F135}">
      <dgm:prSet/>
      <dgm:spPr/>
      <dgm:t>
        <a:bodyPr/>
        <a:lstStyle/>
        <a:p>
          <a:r>
            <a:rPr lang="en-US" dirty="0"/>
            <a:t>Room 2: Question 2</a:t>
          </a:r>
          <a:endParaRPr lang="en-GB" dirty="0"/>
        </a:p>
      </dgm:t>
    </dgm:pt>
    <dgm:pt modelId="{E0C37021-945A-46EC-936C-D0210A49E6BF}" type="parTrans" cxnId="{40CF0C23-0AD5-4B4B-B3B7-C93CDEA80212}">
      <dgm:prSet/>
      <dgm:spPr/>
      <dgm:t>
        <a:bodyPr/>
        <a:lstStyle/>
        <a:p>
          <a:endParaRPr lang="en-GB"/>
        </a:p>
      </dgm:t>
    </dgm:pt>
    <dgm:pt modelId="{98BD0D28-201D-42BF-9B6C-3BAD528553CE}" type="sibTrans" cxnId="{40CF0C23-0AD5-4B4B-B3B7-C93CDEA80212}">
      <dgm:prSet/>
      <dgm:spPr/>
      <dgm:t>
        <a:bodyPr/>
        <a:lstStyle/>
        <a:p>
          <a:endParaRPr lang="en-GB"/>
        </a:p>
      </dgm:t>
    </dgm:pt>
    <dgm:pt modelId="{3FBC4709-950D-40FF-9817-EC51E02DD54C}">
      <dgm:prSet/>
      <dgm:spPr/>
      <dgm:t>
        <a:bodyPr/>
        <a:lstStyle/>
        <a:p>
          <a:r>
            <a:rPr lang="en-US" dirty="0"/>
            <a:t>Room 3: Question 3 </a:t>
          </a:r>
          <a:endParaRPr lang="en-GB" dirty="0"/>
        </a:p>
      </dgm:t>
    </dgm:pt>
    <dgm:pt modelId="{9CECC9B9-5D67-4D21-864A-64BBA3105DB6}" type="parTrans" cxnId="{C0098E68-95D1-42EF-80C8-08A6A9F86D9C}">
      <dgm:prSet/>
      <dgm:spPr/>
      <dgm:t>
        <a:bodyPr/>
        <a:lstStyle/>
        <a:p>
          <a:endParaRPr lang="en-GB"/>
        </a:p>
      </dgm:t>
    </dgm:pt>
    <dgm:pt modelId="{FD339892-8120-4645-81F9-068EA35F3F24}" type="sibTrans" cxnId="{C0098E68-95D1-42EF-80C8-08A6A9F86D9C}">
      <dgm:prSet/>
      <dgm:spPr/>
      <dgm:t>
        <a:bodyPr/>
        <a:lstStyle/>
        <a:p>
          <a:endParaRPr lang="en-GB"/>
        </a:p>
      </dgm:t>
    </dgm:pt>
    <dgm:pt modelId="{AD95DBE7-F544-400C-A78A-0ED1C8345AC1}">
      <dgm:prSet/>
      <dgm:spPr/>
      <dgm:t>
        <a:bodyPr/>
        <a:lstStyle/>
        <a:p>
          <a:r>
            <a:rPr lang="en-US" dirty="0"/>
            <a:t>Room 4: Question 4</a:t>
          </a:r>
          <a:endParaRPr lang="en-GB" dirty="0"/>
        </a:p>
      </dgm:t>
    </dgm:pt>
    <dgm:pt modelId="{58B08E75-4EB2-48E0-8C38-CBA9346394CA}" type="parTrans" cxnId="{4C339D62-3E6E-4473-9DC2-5672891B3B39}">
      <dgm:prSet/>
      <dgm:spPr/>
      <dgm:t>
        <a:bodyPr/>
        <a:lstStyle/>
        <a:p>
          <a:endParaRPr lang="en-GB"/>
        </a:p>
      </dgm:t>
    </dgm:pt>
    <dgm:pt modelId="{C289C497-E2B5-41F3-B22C-A92A79A4BF08}" type="sibTrans" cxnId="{4C339D62-3E6E-4473-9DC2-5672891B3B39}">
      <dgm:prSet/>
      <dgm:spPr/>
      <dgm:t>
        <a:bodyPr/>
        <a:lstStyle/>
        <a:p>
          <a:endParaRPr lang="en-GB"/>
        </a:p>
      </dgm:t>
    </dgm:pt>
    <dgm:pt modelId="{3C19E029-BC65-4A63-BB4A-C3130E9EE080}">
      <dgm:prSet/>
      <dgm:spPr/>
      <dgm:t>
        <a:bodyPr/>
        <a:lstStyle/>
        <a:p>
          <a:r>
            <a:rPr lang="en-US" dirty="0"/>
            <a:t>Ward 14</a:t>
          </a:r>
          <a:endParaRPr lang="en-GB" dirty="0"/>
        </a:p>
      </dgm:t>
    </dgm:pt>
    <dgm:pt modelId="{828D22F9-CFA4-49D2-9C8E-523618AD36A8}" type="parTrans" cxnId="{F1829689-9C7B-4207-B33F-16A7B7473864}">
      <dgm:prSet/>
      <dgm:spPr/>
      <dgm:t>
        <a:bodyPr/>
        <a:lstStyle/>
        <a:p>
          <a:endParaRPr lang="en-GB"/>
        </a:p>
      </dgm:t>
    </dgm:pt>
    <dgm:pt modelId="{E5179429-3F1C-40DD-A359-25DC6230DA58}" type="sibTrans" cxnId="{F1829689-9C7B-4207-B33F-16A7B7473864}">
      <dgm:prSet/>
      <dgm:spPr/>
      <dgm:t>
        <a:bodyPr/>
        <a:lstStyle/>
        <a:p>
          <a:endParaRPr lang="en-GB"/>
        </a:p>
      </dgm:t>
    </dgm:pt>
    <dgm:pt modelId="{20FD3F84-A930-41EB-AE30-FA3907FB982A}" type="pres">
      <dgm:prSet presAssocID="{DC761D79-D4B9-4D28-8E43-4F53DA1F538F}" presName="Name0" presStyleCnt="0">
        <dgm:presLayoutVars>
          <dgm:dir/>
          <dgm:resizeHandles val="exact"/>
        </dgm:presLayoutVars>
      </dgm:prSet>
      <dgm:spPr/>
    </dgm:pt>
    <dgm:pt modelId="{678766A4-B5D2-41FD-A031-B9CB5422BB88}" type="pres">
      <dgm:prSet presAssocID="{25089DBB-93B7-45D9-A5A4-C14046E28571}" presName="node" presStyleLbl="node1" presStyleIdx="0" presStyleCnt="7">
        <dgm:presLayoutVars>
          <dgm:bulletEnabled val="1"/>
        </dgm:presLayoutVars>
      </dgm:prSet>
      <dgm:spPr/>
    </dgm:pt>
    <dgm:pt modelId="{420C23FB-E7C8-432A-9459-19E120250050}" type="pres">
      <dgm:prSet presAssocID="{5D5CBA0F-3822-484C-BD64-34BE68AED7F3}" presName="sibTrans" presStyleLbl="sibTrans2D1" presStyleIdx="0" presStyleCnt="6"/>
      <dgm:spPr/>
    </dgm:pt>
    <dgm:pt modelId="{19ECC280-3E2E-4DEB-AA8A-22C19E2EAE78}" type="pres">
      <dgm:prSet presAssocID="{5D5CBA0F-3822-484C-BD64-34BE68AED7F3}" presName="connectorText" presStyleLbl="sibTrans2D1" presStyleIdx="0" presStyleCnt="6"/>
      <dgm:spPr/>
    </dgm:pt>
    <dgm:pt modelId="{56114A84-25E4-4A91-9449-E2A9D43D3C49}" type="pres">
      <dgm:prSet presAssocID="{0AA5BED7-4B46-4E6C-8908-C1E4E3249F5B}" presName="node" presStyleLbl="node1" presStyleIdx="1" presStyleCnt="7">
        <dgm:presLayoutVars>
          <dgm:bulletEnabled val="1"/>
        </dgm:presLayoutVars>
      </dgm:prSet>
      <dgm:spPr/>
    </dgm:pt>
    <dgm:pt modelId="{AEF5B69C-A8BA-4A61-9EB2-27592B34769E}" type="pres">
      <dgm:prSet presAssocID="{2BBBF2F5-1B6D-42C7-A8FA-2B6DEB70B391}" presName="sibTrans" presStyleLbl="sibTrans2D1" presStyleIdx="1" presStyleCnt="6"/>
      <dgm:spPr/>
    </dgm:pt>
    <dgm:pt modelId="{55AC0925-25EB-4C22-8243-4F9EF6FE73C2}" type="pres">
      <dgm:prSet presAssocID="{2BBBF2F5-1B6D-42C7-A8FA-2B6DEB70B391}" presName="connectorText" presStyleLbl="sibTrans2D1" presStyleIdx="1" presStyleCnt="6"/>
      <dgm:spPr/>
    </dgm:pt>
    <dgm:pt modelId="{8FC64960-A78B-4885-8A6C-BEB25B640B32}" type="pres">
      <dgm:prSet presAssocID="{535A0AF0-77A2-4B6E-B184-782AD0079750}" presName="node" presStyleLbl="node1" presStyleIdx="2" presStyleCnt="7">
        <dgm:presLayoutVars>
          <dgm:bulletEnabled val="1"/>
        </dgm:presLayoutVars>
      </dgm:prSet>
      <dgm:spPr/>
    </dgm:pt>
    <dgm:pt modelId="{61666D73-C22A-48F8-AD1E-349708F878A2}" type="pres">
      <dgm:prSet presAssocID="{F2E237F2-F3A5-415F-A1E9-6875489D5AFB}" presName="sibTrans" presStyleLbl="sibTrans2D1" presStyleIdx="2" presStyleCnt="6"/>
      <dgm:spPr/>
    </dgm:pt>
    <dgm:pt modelId="{23FCF4DD-172C-4870-B774-82FDCE1CEF24}" type="pres">
      <dgm:prSet presAssocID="{F2E237F2-F3A5-415F-A1E9-6875489D5AFB}" presName="connectorText" presStyleLbl="sibTrans2D1" presStyleIdx="2" presStyleCnt="6"/>
      <dgm:spPr/>
    </dgm:pt>
    <dgm:pt modelId="{DC31B657-0011-4276-9B7E-65C201BCE2D1}" type="pres">
      <dgm:prSet presAssocID="{AD3BF504-7D2E-4658-B099-20BBFB01F135}" presName="node" presStyleLbl="node1" presStyleIdx="3" presStyleCnt="7">
        <dgm:presLayoutVars>
          <dgm:bulletEnabled val="1"/>
        </dgm:presLayoutVars>
      </dgm:prSet>
      <dgm:spPr/>
    </dgm:pt>
    <dgm:pt modelId="{BC3D9665-0E23-4303-A983-D450E444238D}" type="pres">
      <dgm:prSet presAssocID="{98BD0D28-201D-42BF-9B6C-3BAD528553CE}" presName="sibTrans" presStyleLbl="sibTrans2D1" presStyleIdx="3" presStyleCnt="6"/>
      <dgm:spPr/>
    </dgm:pt>
    <dgm:pt modelId="{748DEA56-9AD1-4854-A50E-315F87C96D70}" type="pres">
      <dgm:prSet presAssocID="{98BD0D28-201D-42BF-9B6C-3BAD528553CE}" presName="connectorText" presStyleLbl="sibTrans2D1" presStyleIdx="3" presStyleCnt="6"/>
      <dgm:spPr/>
    </dgm:pt>
    <dgm:pt modelId="{D3C9C391-9CC6-4E6A-A69A-C69C06CD309F}" type="pres">
      <dgm:prSet presAssocID="{3FBC4709-950D-40FF-9817-EC51E02DD54C}" presName="node" presStyleLbl="node1" presStyleIdx="4" presStyleCnt="7" custLinFactNeighborX="-2638" custLinFactNeighborY="2329">
        <dgm:presLayoutVars>
          <dgm:bulletEnabled val="1"/>
        </dgm:presLayoutVars>
      </dgm:prSet>
      <dgm:spPr/>
    </dgm:pt>
    <dgm:pt modelId="{D4B4BD69-0ACD-450F-8937-64FC36D98032}" type="pres">
      <dgm:prSet presAssocID="{FD339892-8120-4645-81F9-068EA35F3F24}" presName="sibTrans" presStyleLbl="sibTrans2D1" presStyleIdx="4" presStyleCnt="6"/>
      <dgm:spPr/>
    </dgm:pt>
    <dgm:pt modelId="{ED9D297E-4721-483D-BFAD-41FC4253C980}" type="pres">
      <dgm:prSet presAssocID="{FD339892-8120-4645-81F9-068EA35F3F24}" presName="connectorText" presStyleLbl="sibTrans2D1" presStyleIdx="4" presStyleCnt="6"/>
      <dgm:spPr/>
    </dgm:pt>
    <dgm:pt modelId="{A2463A62-6B6E-4F97-ADC2-EDDDA94A8B49}" type="pres">
      <dgm:prSet presAssocID="{AD95DBE7-F544-400C-A78A-0ED1C8345AC1}" presName="node" presStyleLbl="node1" presStyleIdx="5" presStyleCnt="7">
        <dgm:presLayoutVars>
          <dgm:bulletEnabled val="1"/>
        </dgm:presLayoutVars>
      </dgm:prSet>
      <dgm:spPr/>
    </dgm:pt>
    <dgm:pt modelId="{1791A30B-B50A-493A-A1AB-66CDAAB02E56}" type="pres">
      <dgm:prSet presAssocID="{C289C497-E2B5-41F3-B22C-A92A79A4BF08}" presName="sibTrans" presStyleLbl="sibTrans2D1" presStyleIdx="5" presStyleCnt="6"/>
      <dgm:spPr/>
    </dgm:pt>
    <dgm:pt modelId="{ACC47AAB-2132-40EA-AED2-244E5A16BDE3}" type="pres">
      <dgm:prSet presAssocID="{C289C497-E2B5-41F3-B22C-A92A79A4BF08}" presName="connectorText" presStyleLbl="sibTrans2D1" presStyleIdx="5" presStyleCnt="6"/>
      <dgm:spPr/>
    </dgm:pt>
    <dgm:pt modelId="{0F807BED-C2B1-4E5E-807D-760793E56CAD}" type="pres">
      <dgm:prSet presAssocID="{3C19E029-BC65-4A63-BB4A-C3130E9EE080}" presName="node" presStyleLbl="node1" presStyleIdx="6" presStyleCnt="7">
        <dgm:presLayoutVars>
          <dgm:bulletEnabled val="1"/>
        </dgm:presLayoutVars>
      </dgm:prSet>
      <dgm:spPr/>
    </dgm:pt>
  </dgm:ptLst>
  <dgm:cxnLst>
    <dgm:cxn modelId="{F15ED812-CC2B-45DB-B844-488B982C6A04}" srcId="{DC761D79-D4B9-4D28-8E43-4F53DA1F538F}" destId="{25089DBB-93B7-45D9-A5A4-C14046E28571}" srcOrd="0" destOrd="0" parTransId="{B3E618F3-7181-476E-9C5F-F4D8522C22C0}" sibTransId="{5D5CBA0F-3822-484C-BD64-34BE68AED7F3}"/>
    <dgm:cxn modelId="{40CF0C23-0AD5-4B4B-B3B7-C93CDEA80212}" srcId="{DC761D79-D4B9-4D28-8E43-4F53DA1F538F}" destId="{AD3BF504-7D2E-4658-B099-20BBFB01F135}" srcOrd="3" destOrd="0" parTransId="{E0C37021-945A-46EC-936C-D0210A49E6BF}" sibTransId="{98BD0D28-201D-42BF-9B6C-3BAD528553CE}"/>
    <dgm:cxn modelId="{F0A3682F-C6DC-4A68-A8A5-3C882CB63FF0}" type="presOf" srcId="{C289C497-E2B5-41F3-B22C-A92A79A4BF08}" destId="{ACC47AAB-2132-40EA-AED2-244E5A16BDE3}" srcOrd="1" destOrd="0" presId="urn:microsoft.com/office/officeart/2005/8/layout/process1"/>
    <dgm:cxn modelId="{D82CD95D-542C-4221-A8A0-E09AE9354FAD}" type="presOf" srcId="{25089DBB-93B7-45D9-A5A4-C14046E28571}" destId="{678766A4-B5D2-41FD-A031-B9CB5422BB88}" srcOrd="0" destOrd="0" presId="urn:microsoft.com/office/officeart/2005/8/layout/process1"/>
    <dgm:cxn modelId="{CA37F960-2964-47AB-947B-CDCE824D4133}" type="presOf" srcId="{3C19E029-BC65-4A63-BB4A-C3130E9EE080}" destId="{0F807BED-C2B1-4E5E-807D-760793E56CAD}" srcOrd="0" destOrd="0" presId="urn:microsoft.com/office/officeart/2005/8/layout/process1"/>
    <dgm:cxn modelId="{4C339D62-3E6E-4473-9DC2-5672891B3B39}" srcId="{DC761D79-D4B9-4D28-8E43-4F53DA1F538F}" destId="{AD95DBE7-F544-400C-A78A-0ED1C8345AC1}" srcOrd="5" destOrd="0" parTransId="{58B08E75-4EB2-48E0-8C38-CBA9346394CA}" sibTransId="{C289C497-E2B5-41F3-B22C-A92A79A4BF08}"/>
    <dgm:cxn modelId="{E4E96A66-5EF3-41A6-8E7F-CE1DF286E71F}" type="presOf" srcId="{FD339892-8120-4645-81F9-068EA35F3F24}" destId="{ED9D297E-4721-483D-BFAD-41FC4253C980}" srcOrd="1" destOrd="0" presId="urn:microsoft.com/office/officeart/2005/8/layout/process1"/>
    <dgm:cxn modelId="{F9E13368-58C6-4521-9889-BE4D0B97BF6E}" type="presOf" srcId="{2BBBF2F5-1B6D-42C7-A8FA-2B6DEB70B391}" destId="{55AC0925-25EB-4C22-8243-4F9EF6FE73C2}" srcOrd="1" destOrd="0" presId="urn:microsoft.com/office/officeart/2005/8/layout/process1"/>
    <dgm:cxn modelId="{C0098E68-95D1-42EF-80C8-08A6A9F86D9C}" srcId="{DC761D79-D4B9-4D28-8E43-4F53DA1F538F}" destId="{3FBC4709-950D-40FF-9817-EC51E02DD54C}" srcOrd="4" destOrd="0" parTransId="{9CECC9B9-5D67-4D21-864A-64BBA3105DB6}" sibTransId="{FD339892-8120-4645-81F9-068EA35F3F24}"/>
    <dgm:cxn modelId="{91A5FD69-294A-49A8-8DEA-0BE6B9D9A7E1}" type="presOf" srcId="{3FBC4709-950D-40FF-9817-EC51E02DD54C}" destId="{D3C9C391-9CC6-4E6A-A69A-C69C06CD309F}" srcOrd="0" destOrd="0" presId="urn:microsoft.com/office/officeart/2005/8/layout/process1"/>
    <dgm:cxn modelId="{1A645D6A-703A-4CA5-AE04-C123AA5E1E8F}" srcId="{DC761D79-D4B9-4D28-8E43-4F53DA1F538F}" destId="{0AA5BED7-4B46-4E6C-8908-C1E4E3249F5B}" srcOrd="1" destOrd="0" parTransId="{7C601A05-3C93-491C-B5B7-585892D967CC}" sibTransId="{2BBBF2F5-1B6D-42C7-A8FA-2B6DEB70B391}"/>
    <dgm:cxn modelId="{FE34EB4B-CB96-47B6-AE99-C95912306697}" type="presOf" srcId="{2BBBF2F5-1B6D-42C7-A8FA-2B6DEB70B391}" destId="{AEF5B69C-A8BA-4A61-9EB2-27592B34769E}" srcOrd="0" destOrd="0" presId="urn:microsoft.com/office/officeart/2005/8/layout/process1"/>
    <dgm:cxn modelId="{58A55E6E-1EAD-49FF-B238-30DD4E28236E}" type="presOf" srcId="{5D5CBA0F-3822-484C-BD64-34BE68AED7F3}" destId="{420C23FB-E7C8-432A-9459-19E120250050}" srcOrd="0" destOrd="0" presId="urn:microsoft.com/office/officeart/2005/8/layout/process1"/>
    <dgm:cxn modelId="{5E9C467A-8DFA-464A-A4DD-E879799FC681}" type="presOf" srcId="{DC761D79-D4B9-4D28-8E43-4F53DA1F538F}" destId="{20FD3F84-A930-41EB-AE30-FA3907FB982A}" srcOrd="0" destOrd="0" presId="urn:microsoft.com/office/officeart/2005/8/layout/process1"/>
    <dgm:cxn modelId="{7616217F-369E-46B8-BD45-0323546CD01B}" type="presOf" srcId="{F2E237F2-F3A5-415F-A1E9-6875489D5AFB}" destId="{61666D73-C22A-48F8-AD1E-349708F878A2}" srcOrd="0" destOrd="0" presId="urn:microsoft.com/office/officeart/2005/8/layout/process1"/>
    <dgm:cxn modelId="{CD906A89-571B-4A4D-8827-A24FF7726428}" type="presOf" srcId="{C289C497-E2B5-41F3-B22C-A92A79A4BF08}" destId="{1791A30B-B50A-493A-A1AB-66CDAAB02E56}" srcOrd="0" destOrd="0" presId="urn:microsoft.com/office/officeart/2005/8/layout/process1"/>
    <dgm:cxn modelId="{F1829689-9C7B-4207-B33F-16A7B7473864}" srcId="{DC761D79-D4B9-4D28-8E43-4F53DA1F538F}" destId="{3C19E029-BC65-4A63-BB4A-C3130E9EE080}" srcOrd="6" destOrd="0" parTransId="{828D22F9-CFA4-49D2-9C8E-523618AD36A8}" sibTransId="{E5179429-3F1C-40DD-A359-25DC6230DA58}"/>
    <dgm:cxn modelId="{D624069F-D6FC-489F-9C33-23BF8CE98655}" type="presOf" srcId="{FD339892-8120-4645-81F9-068EA35F3F24}" destId="{D4B4BD69-0ACD-450F-8937-64FC36D98032}" srcOrd="0" destOrd="0" presId="urn:microsoft.com/office/officeart/2005/8/layout/process1"/>
    <dgm:cxn modelId="{811B18A1-BCAC-419B-AFBF-0388CE23DBD3}" type="presOf" srcId="{AD95DBE7-F544-400C-A78A-0ED1C8345AC1}" destId="{A2463A62-6B6E-4F97-ADC2-EDDDA94A8B49}" srcOrd="0" destOrd="0" presId="urn:microsoft.com/office/officeart/2005/8/layout/process1"/>
    <dgm:cxn modelId="{27286AA6-6AA4-41B1-8457-4B66D567F367}" type="presOf" srcId="{535A0AF0-77A2-4B6E-B184-782AD0079750}" destId="{8FC64960-A78B-4885-8A6C-BEB25B640B32}" srcOrd="0" destOrd="0" presId="urn:microsoft.com/office/officeart/2005/8/layout/process1"/>
    <dgm:cxn modelId="{CBCDB6AF-FDF6-422A-BF5F-C86690A44C6F}" type="presOf" srcId="{5D5CBA0F-3822-484C-BD64-34BE68AED7F3}" destId="{19ECC280-3E2E-4DEB-AA8A-22C19E2EAE78}" srcOrd="1" destOrd="0" presId="urn:microsoft.com/office/officeart/2005/8/layout/process1"/>
    <dgm:cxn modelId="{2502D8B1-CFD0-4071-B532-3A3053ABA20D}" type="presOf" srcId="{98BD0D28-201D-42BF-9B6C-3BAD528553CE}" destId="{BC3D9665-0E23-4303-A983-D450E444238D}" srcOrd="0" destOrd="0" presId="urn:microsoft.com/office/officeart/2005/8/layout/process1"/>
    <dgm:cxn modelId="{5A7275B6-2446-4B22-B8B8-AAC457033BD7}" type="presOf" srcId="{0AA5BED7-4B46-4E6C-8908-C1E4E3249F5B}" destId="{56114A84-25E4-4A91-9449-E2A9D43D3C49}" srcOrd="0" destOrd="0" presId="urn:microsoft.com/office/officeart/2005/8/layout/process1"/>
    <dgm:cxn modelId="{543DF1C8-974F-4D51-85CF-46BE03A08768}" type="presOf" srcId="{F2E237F2-F3A5-415F-A1E9-6875489D5AFB}" destId="{23FCF4DD-172C-4870-B774-82FDCE1CEF24}" srcOrd="1" destOrd="0" presId="urn:microsoft.com/office/officeart/2005/8/layout/process1"/>
    <dgm:cxn modelId="{6759E4CB-47B7-4ED4-8D82-AED82D5D7947}" type="presOf" srcId="{98BD0D28-201D-42BF-9B6C-3BAD528553CE}" destId="{748DEA56-9AD1-4854-A50E-315F87C96D70}" srcOrd="1" destOrd="0" presId="urn:microsoft.com/office/officeart/2005/8/layout/process1"/>
    <dgm:cxn modelId="{79B4A1D0-1805-4B18-80BC-1502E7B23EB8}" type="presOf" srcId="{AD3BF504-7D2E-4658-B099-20BBFB01F135}" destId="{DC31B657-0011-4276-9B7E-65C201BCE2D1}" srcOrd="0" destOrd="0" presId="urn:microsoft.com/office/officeart/2005/8/layout/process1"/>
    <dgm:cxn modelId="{1A91D9DB-D66A-45C3-9DE7-3BE2F438ECB1}" srcId="{DC761D79-D4B9-4D28-8E43-4F53DA1F538F}" destId="{535A0AF0-77A2-4B6E-B184-782AD0079750}" srcOrd="2" destOrd="0" parTransId="{6DCF0F09-271D-46A4-9D1D-B7DC57EA8C9E}" sibTransId="{F2E237F2-F3A5-415F-A1E9-6875489D5AFB}"/>
    <dgm:cxn modelId="{60DFABA9-C00E-44A8-98E8-9E511D720B80}" type="presParOf" srcId="{20FD3F84-A930-41EB-AE30-FA3907FB982A}" destId="{678766A4-B5D2-41FD-A031-B9CB5422BB88}" srcOrd="0" destOrd="0" presId="urn:microsoft.com/office/officeart/2005/8/layout/process1"/>
    <dgm:cxn modelId="{E4468373-FFDC-4B93-9D72-CF05A277FFCD}" type="presParOf" srcId="{20FD3F84-A930-41EB-AE30-FA3907FB982A}" destId="{420C23FB-E7C8-432A-9459-19E120250050}" srcOrd="1" destOrd="0" presId="urn:microsoft.com/office/officeart/2005/8/layout/process1"/>
    <dgm:cxn modelId="{FD41AE97-AA3A-46AC-BA02-CBAE0E35EDE2}" type="presParOf" srcId="{420C23FB-E7C8-432A-9459-19E120250050}" destId="{19ECC280-3E2E-4DEB-AA8A-22C19E2EAE78}" srcOrd="0" destOrd="0" presId="urn:microsoft.com/office/officeart/2005/8/layout/process1"/>
    <dgm:cxn modelId="{7719CEE3-CE04-46CB-A439-0B099581917D}" type="presParOf" srcId="{20FD3F84-A930-41EB-AE30-FA3907FB982A}" destId="{56114A84-25E4-4A91-9449-E2A9D43D3C49}" srcOrd="2" destOrd="0" presId="urn:microsoft.com/office/officeart/2005/8/layout/process1"/>
    <dgm:cxn modelId="{12C2E7D9-96EC-4B92-A412-59D5775CE2FF}" type="presParOf" srcId="{20FD3F84-A930-41EB-AE30-FA3907FB982A}" destId="{AEF5B69C-A8BA-4A61-9EB2-27592B34769E}" srcOrd="3" destOrd="0" presId="urn:microsoft.com/office/officeart/2005/8/layout/process1"/>
    <dgm:cxn modelId="{32E7605A-1B6B-4C90-A814-9536EC693BEA}" type="presParOf" srcId="{AEF5B69C-A8BA-4A61-9EB2-27592B34769E}" destId="{55AC0925-25EB-4C22-8243-4F9EF6FE73C2}" srcOrd="0" destOrd="0" presId="urn:microsoft.com/office/officeart/2005/8/layout/process1"/>
    <dgm:cxn modelId="{89151EED-BD66-4357-86BF-B23454C9F412}" type="presParOf" srcId="{20FD3F84-A930-41EB-AE30-FA3907FB982A}" destId="{8FC64960-A78B-4885-8A6C-BEB25B640B32}" srcOrd="4" destOrd="0" presId="urn:microsoft.com/office/officeart/2005/8/layout/process1"/>
    <dgm:cxn modelId="{8D30B331-BBF3-4AC9-8B2A-7016D282F56B}" type="presParOf" srcId="{20FD3F84-A930-41EB-AE30-FA3907FB982A}" destId="{61666D73-C22A-48F8-AD1E-349708F878A2}" srcOrd="5" destOrd="0" presId="urn:microsoft.com/office/officeart/2005/8/layout/process1"/>
    <dgm:cxn modelId="{E9C5612F-1F9F-43D9-818A-00C5D2EB50BD}" type="presParOf" srcId="{61666D73-C22A-48F8-AD1E-349708F878A2}" destId="{23FCF4DD-172C-4870-B774-82FDCE1CEF24}" srcOrd="0" destOrd="0" presId="urn:microsoft.com/office/officeart/2005/8/layout/process1"/>
    <dgm:cxn modelId="{DA716A72-E01C-4E9D-9229-730A06F611BF}" type="presParOf" srcId="{20FD3F84-A930-41EB-AE30-FA3907FB982A}" destId="{DC31B657-0011-4276-9B7E-65C201BCE2D1}" srcOrd="6" destOrd="0" presId="urn:microsoft.com/office/officeart/2005/8/layout/process1"/>
    <dgm:cxn modelId="{881ECF7A-CB03-437A-8E95-556653B52DEA}" type="presParOf" srcId="{20FD3F84-A930-41EB-AE30-FA3907FB982A}" destId="{BC3D9665-0E23-4303-A983-D450E444238D}" srcOrd="7" destOrd="0" presId="urn:microsoft.com/office/officeart/2005/8/layout/process1"/>
    <dgm:cxn modelId="{CC62DBD1-B754-4F47-BADC-E889661A453A}" type="presParOf" srcId="{BC3D9665-0E23-4303-A983-D450E444238D}" destId="{748DEA56-9AD1-4854-A50E-315F87C96D70}" srcOrd="0" destOrd="0" presId="urn:microsoft.com/office/officeart/2005/8/layout/process1"/>
    <dgm:cxn modelId="{A137A732-3490-49FD-96C4-BCB57D46A1B9}" type="presParOf" srcId="{20FD3F84-A930-41EB-AE30-FA3907FB982A}" destId="{D3C9C391-9CC6-4E6A-A69A-C69C06CD309F}" srcOrd="8" destOrd="0" presId="urn:microsoft.com/office/officeart/2005/8/layout/process1"/>
    <dgm:cxn modelId="{1D4782A5-1C41-49BA-874B-EFA7E16EB21C}" type="presParOf" srcId="{20FD3F84-A930-41EB-AE30-FA3907FB982A}" destId="{D4B4BD69-0ACD-450F-8937-64FC36D98032}" srcOrd="9" destOrd="0" presId="urn:microsoft.com/office/officeart/2005/8/layout/process1"/>
    <dgm:cxn modelId="{4B838523-0A7E-470D-8E6D-7AFC5D8AD9F8}" type="presParOf" srcId="{D4B4BD69-0ACD-450F-8937-64FC36D98032}" destId="{ED9D297E-4721-483D-BFAD-41FC4253C980}" srcOrd="0" destOrd="0" presId="urn:microsoft.com/office/officeart/2005/8/layout/process1"/>
    <dgm:cxn modelId="{04BDF00A-1BF6-41A0-98B0-289070EC0361}" type="presParOf" srcId="{20FD3F84-A930-41EB-AE30-FA3907FB982A}" destId="{A2463A62-6B6E-4F97-ADC2-EDDDA94A8B49}" srcOrd="10" destOrd="0" presId="urn:microsoft.com/office/officeart/2005/8/layout/process1"/>
    <dgm:cxn modelId="{1868AE41-5A1A-4C21-99A9-378ED3CC1726}" type="presParOf" srcId="{20FD3F84-A930-41EB-AE30-FA3907FB982A}" destId="{1791A30B-B50A-493A-A1AB-66CDAAB02E56}" srcOrd="11" destOrd="0" presId="urn:microsoft.com/office/officeart/2005/8/layout/process1"/>
    <dgm:cxn modelId="{0F2449C2-54F1-47AC-A4AD-458CF4FA4648}" type="presParOf" srcId="{1791A30B-B50A-493A-A1AB-66CDAAB02E56}" destId="{ACC47AAB-2132-40EA-AED2-244E5A16BDE3}" srcOrd="0" destOrd="0" presId="urn:microsoft.com/office/officeart/2005/8/layout/process1"/>
    <dgm:cxn modelId="{C6CEBD49-C719-42C3-8E3D-1BB5FE905E64}" type="presParOf" srcId="{20FD3F84-A930-41EB-AE30-FA3907FB982A}" destId="{0F807BED-C2B1-4E5E-807D-760793E56CA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766A4-B5D2-41FD-A031-B9CB5422BB88}">
      <dsp:nvSpPr>
        <dsp:cNvPr id="0" name=""/>
        <dsp:cNvSpPr/>
      </dsp:nvSpPr>
      <dsp:spPr>
        <a:xfrm>
          <a:off x="3122" y="1464600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Asked to bring food to Grandma Sofia in Hospital</a:t>
          </a:r>
          <a:endParaRPr lang="en-GB" sz="1800" kern="1200" dirty="0"/>
        </a:p>
      </dsp:txBody>
      <dsp:txXfrm>
        <a:off x="37758" y="1499236"/>
        <a:ext cx="1113271" cy="1571506"/>
      </dsp:txXfrm>
    </dsp:sp>
    <dsp:sp modelId="{420C23FB-E7C8-432A-9459-19E120250050}">
      <dsp:nvSpPr>
        <dsp:cNvPr id="0" name=""/>
        <dsp:cNvSpPr/>
      </dsp:nvSpPr>
      <dsp:spPr>
        <a:xfrm>
          <a:off x="1303920" y="2138354"/>
          <a:ext cx="250699" cy="293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303920" y="2197008"/>
        <a:ext cx="175489" cy="175962"/>
      </dsp:txXfrm>
    </dsp:sp>
    <dsp:sp modelId="{56114A84-25E4-4A91-9449-E2A9D43D3C49}">
      <dsp:nvSpPr>
        <dsp:cNvPr id="0" name=""/>
        <dsp:cNvSpPr/>
      </dsp:nvSpPr>
      <dsp:spPr>
        <a:xfrm>
          <a:off x="1658683" y="1464600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Ends up in ward 13 – the hunted ward</a:t>
          </a:r>
          <a:endParaRPr lang="en-GB" sz="1800" kern="1200" dirty="0"/>
        </a:p>
      </dsp:txBody>
      <dsp:txXfrm>
        <a:off x="1693319" y="1499236"/>
        <a:ext cx="1113271" cy="1571506"/>
      </dsp:txXfrm>
    </dsp:sp>
    <dsp:sp modelId="{AEF5B69C-A8BA-4A61-9EB2-27592B34769E}">
      <dsp:nvSpPr>
        <dsp:cNvPr id="0" name=""/>
        <dsp:cNvSpPr/>
      </dsp:nvSpPr>
      <dsp:spPr>
        <a:xfrm>
          <a:off x="2959480" y="2138354"/>
          <a:ext cx="250699" cy="293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100657"/>
            <a:satOff val="2245"/>
            <a:lumOff val="5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959480" y="2197008"/>
        <a:ext cx="175489" cy="175962"/>
      </dsp:txXfrm>
    </dsp:sp>
    <dsp:sp modelId="{8FC64960-A78B-4885-8A6C-BEB25B640B32}">
      <dsp:nvSpPr>
        <dsp:cNvPr id="0" name=""/>
        <dsp:cNvSpPr/>
      </dsp:nvSpPr>
      <dsp:spPr>
        <a:xfrm>
          <a:off x="3314243" y="1464600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1: Question 1</a:t>
          </a:r>
          <a:endParaRPr lang="en-GB" sz="1800" kern="1200" dirty="0"/>
        </a:p>
      </dsp:txBody>
      <dsp:txXfrm>
        <a:off x="3348879" y="1499236"/>
        <a:ext cx="1113271" cy="1571506"/>
      </dsp:txXfrm>
    </dsp:sp>
    <dsp:sp modelId="{61666D73-C22A-48F8-AD1E-349708F878A2}">
      <dsp:nvSpPr>
        <dsp:cNvPr id="0" name=""/>
        <dsp:cNvSpPr/>
      </dsp:nvSpPr>
      <dsp:spPr>
        <a:xfrm>
          <a:off x="4615041" y="2138354"/>
          <a:ext cx="250699" cy="293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201315"/>
            <a:satOff val="4489"/>
            <a:lumOff val="11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615041" y="2197008"/>
        <a:ext cx="175489" cy="175962"/>
      </dsp:txXfrm>
    </dsp:sp>
    <dsp:sp modelId="{DC31B657-0011-4276-9B7E-65C201BCE2D1}">
      <dsp:nvSpPr>
        <dsp:cNvPr id="0" name=""/>
        <dsp:cNvSpPr/>
      </dsp:nvSpPr>
      <dsp:spPr>
        <a:xfrm>
          <a:off x="4969804" y="1464600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2: Question 2</a:t>
          </a:r>
          <a:endParaRPr lang="en-GB" sz="1800" kern="1200" dirty="0"/>
        </a:p>
      </dsp:txBody>
      <dsp:txXfrm>
        <a:off x="5004440" y="1499236"/>
        <a:ext cx="1113271" cy="1571506"/>
      </dsp:txXfrm>
    </dsp:sp>
    <dsp:sp modelId="{BC3D9665-0E23-4303-A983-D450E444238D}">
      <dsp:nvSpPr>
        <dsp:cNvPr id="0" name=""/>
        <dsp:cNvSpPr/>
      </dsp:nvSpPr>
      <dsp:spPr>
        <a:xfrm rot="79938">
          <a:off x="6267449" y="2157621"/>
          <a:ext cx="244151" cy="293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301972"/>
            <a:satOff val="6734"/>
            <a:lumOff val="16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6267459" y="2215423"/>
        <a:ext cx="170906" cy="175962"/>
      </dsp:txXfrm>
    </dsp:sp>
    <dsp:sp modelId="{D3C9C391-9CC6-4E6A-A69A-C69C06CD309F}">
      <dsp:nvSpPr>
        <dsp:cNvPr id="0" name=""/>
        <dsp:cNvSpPr/>
      </dsp:nvSpPr>
      <dsp:spPr>
        <a:xfrm>
          <a:off x="6612886" y="1502813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3: Question 3 </a:t>
          </a:r>
          <a:endParaRPr lang="en-GB" sz="1800" kern="1200" dirty="0"/>
        </a:p>
      </dsp:txBody>
      <dsp:txXfrm>
        <a:off x="6647522" y="1537449"/>
        <a:ext cx="1113271" cy="1571506"/>
      </dsp:txXfrm>
    </dsp:sp>
    <dsp:sp modelId="{D4B4BD69-0ACD-450F-8937-64FC36D98032}">
      <dsp:nvSpPr>
        <dsp:cNvPr id="0" name=""/>
        <dsp:cNvSpPr/>
      </dsp:nvSpPr>
      <dsp:spPr>
        <a:xfrm rot="21521257">
          <a:off x="7916770" y="2157294"/>
          <a:ext cx="257380" cy="293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02630"/>
            <a:satOff val="8978"/>
            <a:lumOff val="22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7916780" y="2216832"/>
        <a:ext cx="180166" cy="175962"/>
      </dsp:txXfrm>
    </dsp:sp>
    <dsp:sp modelId="{A2463A62-6B6E-4F97-ADC2-EDDDA94A8B49}">
      <dsp:nvSpPr>
        <dsp:cNvPr id="0" name=""/>
        <dsp:cNvSpPr/>
      </dsp:nvSpPr>
      <dsp:spPr>
        <a:xfrm>
          <a:off x="8280925" y="1464600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4: Question 4</a:t>
          </a:r>
          <a:endParaRPr lang="en-GB" sz="1800" kern="1200" dirty="0"/>
        </a:p>
      </dsp:txBody>
      <dsp:txXfrm>
        <a:off x="8315561" y="1499236"/>
        <a:ext cx="1113271" cy="1571506"/>
      </dsp:txXfrm>
    </dsp:sp>
    <dsp:sp modelId="{1791A30B-B50A-493A-A1AB-66CDAAB02E56}">
      <dsp:nvSpPr>
        <dsp:cNvPr id="0" name=""/>
        <dsp:cNvSpPr/>
      </dsp:nvSpPr>
      <dsp:spPr>
        <a:xfrm>
          <a:off x="9581723" y="2138354"/>
          <a:ext cx="250699" cy="293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503287"/>
            <a:satOff val="11223"/>
            <a:lumOff val="279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9581723" y="2197008"/>
        <a:ext cx="175489" cy="175962"/>
      </dsp:txXfrm>
    </dsp:sp>
    <dsp:sp modelId="{0F807BED-C2B1-4E5E-807D-760793E56CAD}">
      <dsp:nvSpPr>
        <dsp:cNvPr id="0" name=""/>
        <dsp:cNvSpPr/>
      </dsp:nvSpPr>
      <dsp:spPr>
        <a:xfrm>
          <a:off x="9936486" y="1464600"/>
          <a:ext cx="1182543" cy="164077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Ward 14</a:t>
          </a:r>
          <a:endParaRPr lang="en-GB" sz="1800" kern="1200" dirty="0"/>
        </a:p>
      </dsp:txBody>
      <dsp:txXfrm>
        <a:off x="9971122" y="1499236"/>
        <a:ext cx="1113271" cy="157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6442663" y="2013052"/>
            <a:ext cx="5749200" cy="1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6441792" y="3873668"/>
            <a:ext cx="57501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6024154" cy="68580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9382" y="1606148"/>
            <a:ext cx="4047843" cy="227753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6516978" y="196961"/>
            <a:ext cx="56751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3"/>
          </p:nvPr>
        </p:nvSpPr>
        <p:spPr>
          <a:xfrm>
            <a:off x="6442075" y="6449433"/>
            <a:ext cx="5749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18969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176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38200" y="2856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38200" y="2091448"/>
            <a:ext cx="50400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6313800" y="2091448"/>
            <a:ext cx="50400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>
                <a:solidFill>
                  <a:srgbClr val="3F3F3F"/>
                </a:solidFill>
              </a:defRPr>
            </a:lvl1pPr>
            <a:lvl2pPr marL="914400" lvl="1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○"/>
              <a:defRPr>
                <a:solidFill>
                  <a:srgbClr val="3F3F3F"/>
                </a:solidFill>
              </a:defRPr>
            </a:lvl2pPr>
            <a:lvl3pPr marL="1371600" lvl="2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>
                <a:solidFill>
                  <a:srgbClr val="3F3F3F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>
                <a:solidFill>
                  <a:srgbClr val="3F3F3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8571" y="6095934"/>
            <a:ext cx="1353429" cy="76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6441792" y="2819783"/>
            <a:ext cx="5749337" cy="60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GB" sz="3300" b="0" i="0" u="none" strike="noStrike" baseline="0" dirty="0">
                <a:latin typeface="ArialMT"/>
              </a:rPr>
              <a:t>Text Based Adventure Game</a:t>
            </a:r>
            <a:endParaRPr lang="en-US" sz="3300"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6263368" y="3599729"/>
            <a:ext cx="5749337" cy="60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-US" sz="1900" dirty="0"/>
              <a:t>Game 2: Escape Hunted ward 13 to bring food to Sofia</a:t>
            </a:r>
          </a:p>
          <a:p>
            <a:pPr marL="0" indent="0">
              <a:spcBef>
                <a:spcPts val="0"/>
              </a:spcBef>
              <a:buSzPct val="100000"/>
            </a:pPr>
            <a:endParaRPr lang="en-US" sz="19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6516978" y="196961"/>
            <a:ext cx="5675022" cy="116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dirty="0"/>
              <a:t>Data Science Bootcamp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4000"/>
              <a:buNone/>
            </a:pPr>
            <a:r>
              <a:rPr lang="en-US" dirty="0"/>
              <a:t>Assignment 4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441204" y="6437312"/>
            <a:ext cx="5749925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</a:pPr>
            <a:r>
              <a:rPr lang="en-US" sz="2400" dirty="0"/>
              <a:t>Group 3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3DD2-F1E7-FC50-170C-C6EFA101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6" y="448056"/>
            <a:ext cx="10960608" cy="1159721"/>
          </a:xfrm>
        </p:spPr>
        <p:txBody>
          <a:bodyPr>
            <a:normAutofit fontScale="90000"/>
          </a:bodyPr>
          <a:lstStyle/>
          <a:p>
            <a:r>
              <a:rPr lang="en-US" dirty="0"/>
              <a:t>Game 2 Goal: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 goal is to leave ward 13 and reach ward 14 to feed Sofia.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69F67FD-47A1-2B3B-AF35-419247019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350027"/>
              </p:ext>
            </p:extLst>
          </p:nvPr>
        </p:nvGraphicFramePr>
        <p:xfrm>
          <a:off x="454152" y="1324962"/>
          <a:ext cx="11122152" cy="45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9 Pieces Of Life Advice From Your Grandma That You Should Actually Listen To">
            <a:extLst>
              <a:ext uri="{FF2B5EF4-FFF2-40B4-BE49-F238E27FC236}">
                <a16:creationId xmlns:a16="http://schemas.microsoft.com/office/drawing/2014/main" id="{14A17E00-50A9-6EDE-B28F-7763D7A3D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5" t="5667" r="13038"/>
          <a:stretch/>
        </p:blipFill>
        <p:spPr bwMode="auto">
          <a:xfrm>
            <a:off x="10131509" y="4017114"/>
            <a:ext cx="1844125" cy="15159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54AE9A8-AFE5-2654-A6EC-4A740F8C80D6}"/>
              </a:ext>
            </a:extLst>
          </p:cNvPr>
          <p:cNvSpPr/>
          <p:nvPr/>
        </p:nvSpPr>
        <p:spPr>
          <a:xfrm rot="5400000">
            <a:off x="4168162" y="4642160"/>
            <a:ext cx="374904" cy="402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50DB8B-C227-C97E-F690-930003AF1D31}"/>
              </a:ext>
            </a:extLst>
          </p:cNvPr>
          <p:cNvSpPr/>
          <p:nvPr/>
        </p:nvSpPr>
        <p:spPr>
          <a:xfrm rot="5400000">
            <a:off x="7498103" y="4601563"/>
            <a:ext cx="374904" cy="402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E8E1C11-AB91-A11F-F949-48C4DB6B6E20}"/>
              </a:ext>
            </a:extLst>
          </p:cNvPr>
          <p:cNvSpPr/>
          <p:nvPr/>
        </p:nvSpPr>
        <p:spPr>
          <a:xfrm rot="5400000">
            <a:off x="9208008" y="4601563"/>
            <a:ext cx="374904" cy="402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4,800 Haunted Hospital Stock Photos, Pictures &amp; Royalty-Free Images - iStock">
            <a:extLst>
              <a:ext uri="{FF2B5EF4-FFF2-40B4-BE49-F238E27FC236}">
                <a16:creationId xmlns:a16="http://schemas.microsoft.com/office/drawing/2014/main" id="{CB495D1D-0D8E-955A-82DC-A4B25802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65" y="4176819"/>
            <a:ext cx="1521464" cy="15714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,921 You Lose Images, Stock Photos &amp; Vectors | Shutterstock">
            <a:extLst>
              <a:ext uri="{FF2B5EF4-FFF2-40B4-BE49-F238E27FC236}">
                <a16:creationId xmlns:a16="http://schemas.microsoft.com/office/drawing/2014/main" id="{5A0DD8C9-D6F2-9640-2513-5A0C9998B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 b="11415"/>
          <a:stretch/>
        </p:blipFill>
        <p:spPr bwMode="auto">
          <a:xfrm>
            <a:off x="8013866" y="5533038"/>
            <a:ext cx="2028980" cy="59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45FB7F-CF4D-513C-727F-D3D579DD5DA0}"/>
              </a:ext>
            </a:extLst>
          </p:cNvPr>
          <p:cNvSpPr/>
          <p:nvPr/>
        </p:nvSpPr>
        <p:spPr>
          <a:xfrm rot="5400000">
            <a:off x="5908548" y="4601563"/>
            <a:ext cx="374904" cy="402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E2BDB5-6E69-8CA8-04E6-30C7B2D72C0F}"/>
              </a:ext>
            </a:extLst>
          </p:cNvPr>
          <p:cNvSpPr/>
          <p:nvPr/>
        </p:nvSpPr>
        <p:spPr>
          <a:xfrm>
            <a:off x="3988510" y="5520035"/>
            <a:ext cx="5608118" cy="37490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1979E-6A18-C0B1-4314-51EDEC4475B8}"/>
              </a:ext>
            </a:extLst>
          </p:cNvPr>
          <p:cNvSpPr txBox="1"/>
          <p:nvPr/>
        </p:nvSpPr>
        <p:spPr>
          <a:xfrm>
            <a:off x="5337789" y="5553598"/>
            <a:ext cx="301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answer incorrectly - Room 5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B6641F-E1DC-EE44-9076-887EE1D70FA6}"/>
              </a:ext>
            </a:extLst>
          </p:cNvPr>
          <p:cNvSpPr/>
          <p:nvPr/>
        </p:nvSpPr>
        <p:spPr>
          <a:xfrm rot="5400000">
            <a:off x="804539" y="4642160"/>
            <a:ext cx="374904" cy="40233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58A749-D95F-DF3C-B5F8-21E0798A348D}"/>
              </a:ext>
            </a:extLst>
          </p:cNvPr>
          <p:cNvSpPr/>
          <p:nvPr/>
        </p:nvSpPr>
        <p:spPr>
          <a:xfrm>
            <a:off x="230114" y="5520033"/>
            <a:ext cx="1613388" cy="88991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D4560-6772-3D2D-6186-24C1276B09A4}"/>
              </a:ext>
            </a:extLst>
          </p:cNvPr>
          <p:cNvSpPr txBox="1"/>
          <p:nvPr/>
        </p:nvSpPr>
        <p:spPr>
          <a:xfrm>
            <a:off x="274446" y="5692388"/>
            <a:ext cx="152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refuse you leave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2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FA1C-E28B-03DC-A494-4A474FC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05F4-F2E1-9896-5E05-C1853590A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Strings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Variables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Input/Output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If/Else Statements (4)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Integers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9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3832-D8BA-66E3-7BD7-5D62CD45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divided in 3 Parts: Defining Variables and pre-hospital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5290-D0BB-59F3-D041-C388D6DF0C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82644" y="2120294"/>
            <a:ext cx="8166849" cy="1754680"/>
          </a:xfrm>
        </p:spPr>
        <p:txBody>
          <a:bodyPr/>
          <a:lstStyle/>
          <a:p>
            <a:r>
              <a:rPr lang="en-US" dirty="0"/>
              <a:t>Prior coding, I have planned the game on a paper,</a:t>
            </a:r>
          </a:p>
          <a:p>
            <a:r>
              <a:rPr lang="en-US" dirty="0"/>
              <a:t>Defined the variables needed as I went along.</a:t>
            </a:r>
          </a:p>
          <a:p>
            <a:r>
              <a:rPr lang="en-US" dirty="0"/>
              <a:t>Setting up the option to accept to play the game or not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F67AD-74ED-492E-EC0A-19567F027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2"/>
          <a:stretch/>
        </p:blipFill>
        <p:spPr>
          <a:xfrm>
            <a:off x="226930" y="4016258"/>
            <a:ext cx="11622563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35A7F-A4A4-C6C7-A70C-F833D05C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" y="2092632"/>
            <a:ext cx="2181529" cy="181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9EC75B-7C41-A833-979C-D0B4C5538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7"/>
          <a:stretch/>
        </p:blipFill>
        <p:spPr>
          <a:xfrm>
            <a:off x="226930" y="5653176"/>
            <a:ext cx="1068011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3832-D8BA-66E3-7BD7-5D62CD45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divided in 3 Parts: Defining the room questions and move through the rooms if correct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5290-D0BB-59F3-D041-C388D6DF0C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248453" y="2290534"/>
            <a:ext cx="3723588" cy="17546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 define a question to each room.</a:t>
            </a:r>
          </a:p>
          <a:p>
            <a:r>
              <a:rPr lang="en-US" dirty="0"/>
              <a:t>I used questions related to healthcare.</a:t>
            </a:r>
          </a:p>
          <a:p>
            <a:r>
              <a:rPr lang="en-US" dirty="0"/>
              <a:t>If they answer the question correctly, they will pass to the other room.</a:t>
            </a:r>
          </a:p>
          <a:p>
            <a:r>
              <a:rPr lang="en-US" dirty="0"/>
              <a:t>Challenge: create a list that will tell the game where they were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DF8A9-814A-13FA-E43C-5B8E0E18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1" y="2290534"/>
            <a:ext cx="7918789" cy="3962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08CCF8-C551-9142-317C-B006AC90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91195"/>
            <a:ext cx="9491472" cy="30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3832-D8BA-66E3-7BD7-5D62CD45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divided in 3 Parts: Else parts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5290-D0BB-59F3-D041-C388D6DF0C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248453" y="2290534"/>
            <a:ext cx="3723588" cy="36804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 to understand how to do else with some many if’s</a:t>
            </a:r>
          </a:p>
          <a:p>
            <a:pPr lvl="1"/>
            <a:r>
              <a:rPr lang="en-US" dirty="0"/>
              <a:t>The alignment of else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Limitations &amp; areas for improvement:</a:t>
            </a:r>
          </a:p>
          <a:p>
            <a:pPr lvl="1"/>
            <a:r>
              <a:rPr lang="en-US" dirty="0"/>
              <a:t>Have multiple attempts </a:t>
            </a:r>
          </a:p>
          <a:p>
            <a:pPr lvl="1"/>
            <a:r>
              <a:rPr lang="en-US" dirty="0"/>
              <a:t>How do I account the total number of attempts</a:t>
            </a:r>
          </a:p>
          <a:p>
            <a:pPr lvl="1"/>
            <a:r>
              <a:rPr lang="en-US" dirty="0"/>
              <a:t>Give multiple combinations of rooms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8AD11-6615-D833-CF06-60193A399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8"/>
          <a:stretch/>
        </p:blipFill>
        <p:spPr>
          <a:xfrm>
            <a:off x="468504" y="2290534"/>
            <a:ext cx="7459344" cy="21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79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24034E1F88442A99999996AD1B297" ma:contentTypeVersion="5" ma:contentTypeDescription="Create a new document." ma:contentTypeScope="" ma:versionID="96264fb758e49124d2030f9f3c51fb8e">
  <xsd:schema xmlns:xsd="http://www.w3.org/2001/XMLSchema" xmlns:xs="http://www.w3.org/2001/XMLSchema" xmlns:p="http://schemas.microsoft.com/office/2006/metadata/properties" xmlns:ns2="60f19da3-a86b-4b74-b70a-e3bd3b93f855" xmlns:ns3="04f090af-1c2a-442a-899a-bd266bd0082d" targetNamespace="http://schemas.microsoft.com/office/2006/metadata/properties" ma:root="true" ma:fieldsID="58f5c131acec8c307ec65ed80630eedd" ns2:_="" ns3:_="">
    <xsd:import namespace="60f19da3-a86b-4b74-b70a-e3bd3b93f855"/>
    <xsd:import namespace="04f090af-1c2a-442a-899a-bd266bd0082d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19da3-a86b-4b74-b70a-e3bd3b93f855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090af-1c2a-442a-899a-bd266bd008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38E7B3-9F09-4D8F-80B5-462291D66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230954-EAE4-4C9B-A575-51E9731D08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46BAB-9B6B-445F-9D54-BACED3E5FE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f19da3-a86b-4b74-b70a-e3bd3b93f855"/>
    <ds:schemaRef ds:uri="04f090af-1c2a-442a-899a-bd266bd008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268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Consolas</vt:lpstr>
      <vt:lpstr>Simple Light</vt:lpstr>
      <vt:lpstr>Text Based Adventure Game</vt:lpstr>
      <vt:lpstr>Game 2 Goal: You goal is to leave ward 13 and reach ward 14 to feed Sofia. </vt:lpstr>
      <vt:lpstr>Main Functions</vt:lpstr>
      <vt:lpstr>Code is divided in 3 Parts: Defining Variables and pre-hospital </vt:lpstr>
      <vt:lpstr>Code is divided in 3 Parts: Defining the room questions and move through the rooms if correct</vt:lpstr>
      <vt:lpstr>Code is divided in 3 Parts: Else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Git</dc:title>
  <dc:creator>estefania yerovi aguilar</dc:creator>
  <cp:lastModifiedBy>Jose Luis Pereira</cp:lastModifiedBy>
  <cp:revision>16</cp:revision>
  <dcterms:modified xsi:type="dcterms:W3CDTF">2023-01-27T14:37:22Z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0x01010029324034E1F88442A99999996AD1B297</vt:lpwstr>
  </property>
  <property fmtid="{D5CDD505-2E9C-101B-9397-08002B2CF9AE}" pid="3" name="Order">
    <vt:r8>3800</vt:r8>
  </property>
</Properties>
</file>