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6"/>
  </p:notesMasterIdLst>
  <p:sldIdLst>
    <p:sldId id="13754" r:id="rId5"/>
    <p:sldId id="14438" r:id="rId6"/>
    <p:sldId id="18205" r:id="rId7"/>
    <p:sldId id="18206" r:id="rId8"/>
    <p:sldId id="18207" r:id="rId9"/>
    <p:sldId id="18208" r:id="rId10"/>
    <p:sldId id="20099" r:id="rId11"/>
    <p:sldId id="18209" r:id="rId12"/>
    <p:sldId id="18210" r:id="rId13"/>
    <p:sldId id="20100" r:id="rId14"/>
    <p:sldId id="18211" r:id="rId15"/>
    <p:sldId id="20101" r:id="rId16"/>
    <p:sldId id="22322" r:id="rId17"/>
    <p:sldId id="22323" r:id="rId18"/>
    <p:sldId id="22324" r:id="rId19"/>
    <p:sldId id="22325" r:id="rId20"/>
    <p:sldId id="22326" r:id="rId21"/>
    <p:sldId id="22327" r:id="rId22"/>
    <p:sldId id="22328" r:id="rId23"/>
    <p:sldId id="20237" r:id="rId24"/>
    <p:sldId id="20240" r:id="rId25"/>
    <p:sldId id="20241" r:id="rId26"/>
    <p:sldId id="20239" r:id="rId27"/>
    <p:sldId id="20195" r:id="rId28"/>
    <p:sldId id="22297" r:id="rId29"/>
    <p:sldId id="22298" r:id="rId30"/>
    <p:sldId id="22299" r:id="rId31"/>
    <p:sldId id="22300" r:id="rId32"/>
    <p:sldId id="22301" r:id="rId33"/>
    <p:sldId id="22302" r:id="rId34"/>
    <p:sldId id="20250" r:id="rId35"/>
    <p:sldId id="269" r:id="rId36"/>
    <p:sldId id="22303" r:id="rId37"/>
    <p:sldId id="22304" r:id="rId38"/>
    <p:sldId id="22305" r:id="rId39"/>
    <p:sldId id="22306" r:id="rId40"/>
    <p:sldId id="22307" r:id="rId41"/>
    <p:sldId id="22308" r:id="rId42"/>
    <p:sldId id="22309" r:id="rId43"/>
    <p:sldId id="22310" r:id="rId44"/>
    <p:sldId id="22329" r:id="rId45"/>
    <p:sldId id="22311" r:id="rId46"/>
    <p:sldId id="22312" r:id="rId47"/>
    <p:sldId id="22313" r:id="rId48"/>
    <p:sldId id="21938" r:id="rId49"/>
    <p:sldId id="20244" r:id="rId50"/>
    <p:sldId id="20242" r:id="rId51"/>
    <p:sldId id="20245" r:id="rId52"/>
    <p:sldId id="19575" r:id="rId53"/>
    <p:sldId id="20246" r:id="rId54"/>
    <p:sldId id="20167" r:id="rId55"/>
    <p:sldId id="20168" r:id="rId56"/>
    <p:sldId id="20169" r:id="rId57"/>
    <p:sldId id="20170" r:id="rId58"/>
    <p:sldId id="20171" r:id="rId59"/>
    <p:sldId id="20248" r:id="rId60"/>
    <p:sldId id="20249" r:id="rId61"/>
    <p:sldId id="13878" r:id="rId62"/>
    <p:sldId id="18318" r:id="rId63"/>
    <p:sldId id="22188" r:id="rId64"/>
    <p:sldId id="19745" r:id="rId65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998413ED-81D4-43E2-B9AE-2D0A7F1A732E}">
          <p14:sldIdLst>
            <p14:sldId id="13754"/>
            <p14:sldId id="14438"/>
          </p14:sldIdLst>
        </p14:section>
        <p14:section name="사도신경" id="{B982A8E5-7830-453B-89AD-884C7D84A622}">
          <p14:sldIdLst>
            <p14:sldId id="18205"/>
            <p14:sldId id="18206"/>
            <p14:sldId id="18207"/>
            <p14:sldId id="18208"/>
            <p14:sldId id="20099"/>
            <p14:sldId id="18209"/>
            <p14:sldId id="18210"/>
            <p14:sldId id="20100"/>
            <p14:sldId id="18211"/>
            <p14:sldId id="20101"/>
          </p14:sldIdLst>
        </p14:section>
        <p14:section name="교독문" id="{BAFFDCFB-706B-449F-836C-0036030DCF5A}">
          <p14:sldIdLst>
            <p14:sldId id="22322"/>
            <p14:sldId id="22323"/>
            <p14:sldId id="22324"/>
            <p14:sldId id="22325"/>
            <p14:sldId id="22326"/>
            <p14:sldId id="22327"/>
            <p14:sldId id="22328"/>
          </p14:sldIdLst>
        </p14:section>
        <p14:section name="찬송 1" id="{1FA3DB03-0990-47F2-B45B-65D2842B84F3}">
          <p14:sldIdLst>
            <p14:sldId id="20237"/>
            <p14:sldId id="20240"/>
          </p14:sldIdLst>
        </p14:section>
        <p14:section name="대표기도" id="{D335FF4E-93BB-41E2-B3BA-CF5FAB2DBD77}">
          <p14:sldIdLst>
            <p14:sldId id="20241"/>
            <p14:sldId id="20239"/>
          </p14:sldIdLst>
        </p14:section>
        <p14:section name="성경봉독" id="{14C4224F-1A9A-440C-8DD3-EF0C37724C7E}">
          <p14:sldIdLst>
            <p14:sldId id="20195"/>
            <p14:sldId id="22297"/>
            <p14:sldId id="22298"/>
            <p14:sldId id="22299"/>
            <p14:sldId id="22300"/>
            <p14:sldId id="22301"/>
            <p14:sldId id="22302"/>
            <p14:sldId id="20250"/>
          </p14:sldIdLst>
        </p14:section>
        <p14:section name="말씀 선포" id="{57C735B8-3A0F-45EA-B7F0-D0C7E3B7A96D}">
          <p14:sldIdLst>
            <p14:sldId id="269"/>
            <p14:sldId id="22303"/>
            <p14:sldId id="22304"/>
            <p14:sldId id="22305"/>
            <p14:sldId id="22306"/>
            <p14:sldId id="22307"/>
            <p14:sldId id="22308"/>
            <p14:sldId id="22309"/>
            <p14:sldId id="22310"/>
            <p14:sldId id="22329"/>
            <p14:sldId id="22311"/>
            <p14:sldId id="22312"/>
            <p14:sldId id="22313"/>
            <p14:sldId id="21938"/>
          </p14:sldIdLst>
        </p14:section>
        <p14:section name="찬송2" id="{890162D8-C691-4B3F-BC67-77D8E0EE944B}">
          <p14:sldIdLst>
            <p14:sldId id="20244"/>
            <p14:sldId id="20242"/>
          </p14:sldIdLst>
        </p14:section>
        <p14:section name="헌금기도" id="{820A8293-FD1B-445D-9B84-DDE14D7597F3}">
          <p14:sldIdLst>
            <p14:sldId id="20245"/>
            <p14:sldId id="19575"/>
          </p14:sldIdLst>
        </p14:section>
        <p14:section name="송영" id="{D61E72D6-57A1-48C1-84C0-BBB627D89108}">
          <p14:sldIdLst>
            <p14:sldId id="20246"/>
            <p14:sldId id="20167"/>
            <p14:sldId id="20168"/>
            <p14:sldId id="20169"/>
            <p14:sldId id="20170"/>
            <p14:sldId id="20171"/>
          </p14:sldIdLst>
        </p14:section>
        <p14:section name="축도" id="{79ECD419-66E5-4EE0-9408-CAE1F39EFB48}">
          <p14:sldIdLst>
            <p14:sldId id="20248"/>
            <p14:sldId id="20249"/>
          </p14:sldIdLst>
        </p14:section>
        <p14:section name="광고" id="{D8452DBE-DEEA-40E0-9E34-A8166FDACE84}">
          <p14:sldIdLst>
            <p14:sldId id="13878"/>
            <p14:sldId id="18318"/>
            <p14:sldId id="22188"/>
            <p14:sldId id="197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99B37"/>
    <a:srgbClr val="6091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4662" autoAdjust="0"/>
  </p:normalViewPr>
  <p:slideViewPr>
    <p:cSldViewPr snapToGrid="0">
      <p:cViewPr varScale="1">
        <p:scale>
          <a:sx n="130" d="100"/>
          <a:sy n="130" d="100"/>
        </p:scale>
        <p:origin x="660" y="120"/>
      </p:cViewPr>
      <p:guideLst/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936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546EE-ED96-4448-AC31-5CD5B2D36023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9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546EE-ED96-4448-AC31-5CD5B2D36023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9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7755-522B-451E-891F-5EB2F5577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2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000" y="1333500"/>
            <a:ext cx="8800000" cy="1260000"/>
          </a:xfrm>
        </p:spPr>
        <p:txBody>
          <a:bodyPr anchor="ctr" anchorCtr="0">
            <a:noAutofit/>
          </a:bodyPr>
          <a:lstStyle>
            <a:lvl1pPr algn="ctr">
              <a:defRPr sz="8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10160000" cy="814644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80996" indent="0" algn="ctr">
              <a:buNone/>
              <a:defRPr sz="1667"/>
            </a:lvl2pPr>
            <a:lvl3pPr marL="761992" indent="0" algn="ctr">
              <a:buNone/>
              <a:defRPr sz="1500"/>
            </a:lvl3pPr>
            <a:lvl4pPr marL="1142989" indent="0" algn="ctr">
              <a:buNone/>
              <a:defRPr sz="1333"/>
            </a:lvl4pPr>
            <a:lvl5pPr marL="1523985" indent="0" algn="ctr">
              <a:buNone/>
              <a:defRPr sz="1333"/>
            </a:lvl5pPr>
            <a:lvl6pPr marL="1904981" indent="0" algn="ctr">
              <a:buNone/>
              <a:defRPr sz="1333"/>
            </a:lvl6pPr>
            <a:lvl7pPr marL="2285977" indent="0" algn="ctr">
              <a:buNone/>
              <a:defRPr sz="1333"/>
            </a:lvl7pPr>
            <a:lvl8pPr marL="2666973" indent="0" algn="ctr">
              <a:buNone/>
              <a:defRPr sz="1333"/>
            </a:lvl8pPr>
            <a:lvl9pPr marL="3047970" indent="0" algn="ctr">
              <a:buNone/>
              <a:defRPr sz="1333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34575" y="5161757"/>
            <a:ext cx="1116284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진한 하늘 배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CE81E8-4BE7-41AD-9F33-3708251DBD91}"/>
              </a:ext>
            </a:extLst>
          </p:cNvPr>
          <p:cNvGrpSpPr/>
          <p:nvPr userDrawn="1"/>
        </p:nvGrpSpPr>
        <p:grpSpPr>
          <a:xfrm>
            <a:off x="0" y="0"/>
            <a:ext cx="10160000" cy="5715000"/>
            <a:chOff x="0" y="0"/>
            <a:chExt cx="9144000" cy="5715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7BC3439-16A0-46DC-A282-6B87D7DC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715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8035B8-1170-45D9-ACB2-10677D6AA3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2" t="21397" r="34341" b="33328"/>
            <a:stretch/>
          </p:blipFill>
          <p:spPr>
            <a:xfrm>
              <a:off x="3954343" y="5161756"/>
              <a:ext cx="1004656" cy="5427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2404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교독문 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:a16="http://schemas.microsoft.com/office/drawing/2014/main" id="{5B7DD61B-1815-4E7D-B595-16B4F66A6E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215" y="1514886"/>
            <a:ext cx="9705570" cy="889256"/>
          </a:xfrm>
        </p:spPr>
        <p:txBody>
          <a:bodyPr>
            <a:normAutofit/>
          </a:bodyPr>
          <a:lstStyle>
            <a:lvl1pPr marL="0" indent="0" algn="ctr" latinLnBrk="0">
              <a:lnSpc>
                <a:spcPct val="100000"/>
              </a:lnSpc>
              <a:buNone/>
              <a:defRPr sz="6000" b="1">
                <a:effectLst>
                  <a:outerShdw blurRad="12700" dist="12700" dir="2700000" algn="tl">
                    <a:srgbClr val="000000">
                      <a:alpha val="20000"/>
                    </a:srgbClr>
                  </a:outerShdw>
                </a:effectLst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5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ko-KR" altLang="en-US" dirty="0" err="1"/>
              <a:t>교독문</a:t>
            </a:r>
            <a:r>
              <a:rPr lang="ko-KR" altLang="en-US" dirty="0"/>
              <a:t> 번호 입력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B7BAEF1A-37FF-48F1-B6BD-05E1876AFD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215" y="2744331"/>
            <a:ext cx="9705570" cy="889256"/>
          </a:xfrm>
        </p:spPr>
        <p:txBody>
          <a:bodyPr>
            <a:noAutofit/>
          </a:bodyPr>
          <a:lstStyle>
            <a:lvl1pPr marL="0" indent="0" algn="ctr" latinLnBrk="0">
              <a:lnSpc>
                <a:spcPct val="100000"/>
              </a:lnSpc>
              <a:buNone/>
              <a:defRPr sz="5400" b="1">
                <a:effectLst>
                  <a:outerShdw blurRad="12700" dist="12700" dir="2700000" algn="tl">
                    <a:srgbClr val="000000">
                      <a:alpha val="20000"/>
                    </a:srgbClr>
                  </a:outerShdw>
                </a:effectLst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5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ko-KR" altLang="en-US" dirty="0" err="1"/>
              <a:t>교독문</a:t>
            </a:r>
            <a:r>
              <a:rPr lang="ko-KR" altLang="en-US" dirty="0"/>
              <a:t> 위치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2BA110-08ED-4F43-AF03-69F0B41FE249}"/>
              </a:ext>
            </a:extLst>
          </p:cNvPr>
          <p:cNvSpPr/>
          <p:nvPr userDrawn="1"/>
        </p:nvSpPr>
        <p:spPr>
          <a:xfrm>
            <a:off x="713816" y="347900"/>
            <a:ext cx="8732368" cy="4615986"/>
          </a:xfrm>
          <a:prstGeom prst="roundRect">
            <a:avLst/>
          </a:prstGeom>
          <a:noFill/>
          <a:ln w="254000" cap="rnd" cmpd="thickThin"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23716"/>
                      <a:gd name="connsiteY0" fmla="*/ 865752 h 5194407"/>
                      <a:gd name="connsiteX1" fmla="*/ 865752 w 9623716"/>
                      <a:gd name="connsiteY1" fmla="*/ 0 h 5194407"/>
                      <a:gd name="connsiteX2" fmla="*/ 8757964 w 9623716"/>
                      <a:gd name="connsiteY2" fmla="*/ 0 h 5194407"/>
                      <a:gd name="connsiteX3" fmla="*/ 9623716 w 9623716"/>
                      <a:gd name="connsiteY3" fmla="*/ 865752 h 5194407"/>
                      <a:gd name="connsiteX4" fmla="*/ 9623716 w 9623716"/>
                      <a:gd name="connsiteY4" fmla="*/ 4328655 h 5194407"/>
                      <a:gd name="connsiteX5" fmla="*/ 8757964 w 9623716"/>
                      <a:gd name="connsiteY5" fmla="*/ 5194407 h 5194407"/>
                      <a:gd name="connsiteX6" fmla="*/ 865752 w 9623716"/>
                      <a:gd name="connsiteY6" fmla="*/ 5194407 h 5194407"/>
                      <a:gd name="connsiteX7" fmla="*/ 0 w 9623716"/>
                      <a:gd name="connsiteY7" fmla="*/ 4328655 h 5194407"/>
                      <a:gd name="connsiteX8" fmla="*/ 0 w 9623716"/>
                      <a:gd name="connsiteY8" fmla="*/ 865752 h 5194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623716" h="5194407" extrusionOk="0">
                        <a:moveTo>
                          <a:pt x="0" y="865752"/>
                        </a:moveTo>
                        <a:cubicBezTo>
                          <a:pt x="-17333" y="376919"/>
                          <a:pt x="324301" y="23761"/>
                          <a:pt x="865752" y="0"/>
                        </a:cubicBezTo>
                        <a:cubicBezTo>
                          <a:pt x="4116865" y="132882"/>
                          <a:pt x="7750086" y="-84951"/>
                          <a:pt x="8757964" y="0"/>
                        </a:cubicBezTo>
                        <a:cubicBezTo>
                          <a:pt x="9200316" y="34951"/>
                          <a:pt x="9618599" y="415893"/>
                          <a:pt x="9623716" y="865752"/>
                        </a:cubicBezTo>
                        <a:cubicBezTo>
                          <a:pt x="9643903" y="1867004"/>
                          <a:pt x="9776196" y="3703451"/>
                          <a:pt x="9623716" y="4328655"/>
                        </a:cubicBezTo>
                        <a:cubicBezTo>
                          <a:pt x="9660973" y="4811217"/>
                          <a:pt x="9256639" y="5152151"/>
                          <a:pt x="8757964" y="5194407"/>
                        </a:cubicBezTo>
                        <a:cubicBezTo>
                          <a:pt x="5614282" y="5282046"/>
                          <a:pt x="2278092" y="5121728"/>
                          <a:pt x="865752" y="5194407"/>
                        </a:cubicBezTo>
                        <a:cubicBezTo>
                          <a:pt x="386762" y="5186319"/>
                          <a:pt x="-38804" y="4860723"/>
                          <a:pt x="0" y="4328655"/>
                        </a:cubicBezTo>
                        <a:cubicBezTo>
                          <a:pt x="-38581" y="3450498"/>
                          <a:pt x="63341" y="1687323"/>
                          <a:pt x="0" y="8657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A89D8B-7161-4B90-9817-25B694570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21858" y="5161756"/>
            <a:ext cx="1116284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29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교독문 내용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2E5AB4-7CE9-4415-960F-1B393FE084AF}"/>
              </a:ext>
            </a:extLst>
          </p:cNvPr>
          <p:cNvSpPr/>
          <p:nvPr userDrawn="1"/>
        </p:nvSpPr>
        <p:spPr>
          <a:xfrm>
            <a:off x="247900" y="247338"/>
            <a:ext cx="943567" cy="3693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인도자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BCC4B3-671E-4F6E-8253-B7D0CD79F3CB}"/>
              </a:ext>
            </a:extLst>
          </p:cNvPr>
          <p:cNvSpPr/>
          <p:nvPr userDrawn="1"/>
        </p:nvSpPr>
        <p:spPr>
          <a:xfrm>
            <a:off x="247900" y="2912336"/>
            <a:ext cx="943567" cy="3693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  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24C4E65-2431-410D-850D-45E062B918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900" y="699070"/>
            <a:ext cx="9705570" cy="2103595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4800" b="1">
                <a:ln>
                  <a:noFill/>
                </a:ln>
                <a:effectLst>
                  <a:outerShdw blurRad="12700" dist="38100" dir="2700000" algn="t" rotWithShape="0">
                    <a:schemeClr val="accent2"/>
                  </a:outerShdw>
                </a:effectLst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5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ko-KR" altLang="en-US" dirty="0" err="1"/>
              <a:t>교독문</a:t>
            </a:r>
            <a:r>
              <a:rPr lang="ko-KR" altLang="en-US" dirty="0"/>
              <a:t> 내용 입력</a:t>
            </a:r>
            <a:r>
              <a:rPr lang="en-US" altLang="ko-KR" dirty="0"/>
              <a:t>(</a:t>
            </a:r>
            <a:r>
              <a:rPr lang="ko-KR" altLang="en-US" dirty="0"/>
              <a:t>인도자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9932FC4-F17E-4A2D-9A54-A66AEF4B2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900" y="3386251"/>
            <a:ext cx="9705570" cy="21024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4800" b="1">
                <a:effectLst>
                  <a:outerShdw blurRad="12700" dist="50800" dir="2700000" algn="tl">
                    <a:schemeClr val="accent1"/>
                  </a:outerShdw>
                </a:effectLst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5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ko-KR" altLang="en-US" dirty="0" err="1"/>
              <a:t>교독문</a:t>
            </a:r>
            <a:r>
              <a:rPr lang="ko-KR" altLang="en-US" dirty="0"/>
              <a:t> 내용 입력</a:t>
            </a:r>
            <a:r>
              <a:rPr lang="en-US" altLang="ko-KR" dirty="0"/>
              <a:t>(</a:t>
            </a:r>
            <a:r>
              <a:rPr lang="ko-KR" altLang="en-US" dirty="0"/>
              <a:t>회중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13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교독문 내용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2E5AB4-7CE9-4415-960F-1B393FE084AF}"/>
              </a:ext>
            </a:extLst>
          </p:cNvPr>
          <p:cNvSpPr/>
          <p:nvPr userDrawn="1"/>
        </p:nvSpPr>
        <p:spPr>
          <a:xfrm>
            <a:off x="247900" y="247338"/>
            <a:ext cx="1496376" cy="6440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다같이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24C4E65-2431-410D-850D-45E062B918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900" y="1091133"/>
            <a:ext cx="9705570" cy="4070622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4800" b="1">
                <a:effectLst>
                  <a:outerShdw dist="38100" dir="2700000" algn="tl" rotWithShape="0">
                    <a:schemeClr val="bg1">
                      <a:lumMod val="65000"/>
                      <a:alpha val="90000"/>
                    </a:schemeClr>
                  </a:outerShdw>
                </a:effectLst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5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ko-KR" altLang="en-US" dirty="0" err="1"/>
              <a:t>교독문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24311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32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광고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561109"/>
            <a:ext cx="8763000" cy="1810688"/>
          </a:xfrm>
        </p:spPr>
        <p:txBody>
          <a:bodyPr>
            <a:noAutofit/>
          </a:bodyPr>
          <a:lstStyle>
            <a:lvl1pPr algn="ctr">
              <a:defRPr kumimoji="0" lang="en-US" sz="8889" b="0" i="0" u="none" strike="noStrike" kern="1200" cap="none" spc="-333" normalizeH="0" baseline="0" dirty="0">
                <a:ln>
                  <a:noFill/>
                </a:ln>
                <a:solidFill>
                  <a:srgbClr val="4D6C1B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제목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C733D-DDDD-EBDD-95D1-AD05576A73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21858" y="4831311"/>
            <a:ext cx="1116284" cy="60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76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32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광고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8C733D-DDDD-EBDD-95D1-AD05576A73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84204" y="5051715"/>
            <a:ext cx="1116284" cy="6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79925F-AFCA-85A7-8526-589AC4A48C6F}"/>
              </a:ext>
            </a:extLst>
          </p:cNvPr>
          <p:cNvSpPr/>
          <p:nvPr userDrawn="1"/>
        </p:nvSpPr>
        <p:spPr>
          <a:xfrm>
            <a:off x="0" y="-278826"/>
            <a:ext cx="10160000" cy="1186677"/>
          </a:xfrm>
          <a:prstGeom prst="rect">
            <a:avLst/>
          </a:prstGeom>
          <a:solidFill>
            <a:srgbClr val="FF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Picture 2" descr="flower png에 대한 이미지 검색결과">
            <a:extLst>
              <a:ext uri="{FF2B5EF4-FFF2-40B4-BE49-F238E27FC236}">
                <a16:creationId xmlns:a16="http://schemas.microsoft.com/office/drawing/2014/main" id="{9FB08C69-F594-5264-E5A0-4BEE9288D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" y="123862"/>
            <a:ext cx="2032000" cy="6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7B0F4AF-7E37-B89B-55B8-E5BC0A87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45" y="-237806"/>
            <a:ext cx="7446695" cy="1104636"/>
          </a:xfrm>
        </p:spPr>
        <p:txBody>
          <a:bodyPr>
            <a:normAutofit/>
          </a:bodyPr>
          <a:lstStyle>
            <a:lvl1pPr>
              <a:defRPr kumimoji="0" lang="ko-KR" altLang="en-US" sz="4444" b="1" i="0" u="none" strike="noStrike" kern="1200" cap="none" spc="-167" normalizeH="0" baseline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DX봄수채화B" pitchFamily="2" charset="-127"/>
                <a:ea typeface="DX봄수채화B" pitchFamily="2" charset="-127"/>
                <a:cs typeface="+mn-cs"/>
              </a:defRPr>
            </a:lvl1pPr>
          </a:lstStyle>
          <a:p>
            <a:pPr marL="0" marR="0" lvl="0" indent="0" algn="l" defTabSz="10159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B349377-E7DF-49D8-6E83-401F35F52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655" y="1128256"/>
            <a:ext cx="9538854" cy="4306155"/>
          </a:xfrm>
        </p:spPr>
        <p:txBody>
          <a:bodyPr>
            <a:noAutofit/>
          </a:bodyPr>
          <a:lstStyle>
            <a:lvl1pPr marL="190492" indent="-190492">
              <a:defRPr kumimoji="0" lang="ko-KR" altLang="en-US" sz="4000" b="1" i="0" u="none" strike="noStrike" kern="1200" cap="none" spc="0" normalizeH="0" baseline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190492" indent="-190492">
              <a:defRPr/>
            </a:lvl2pPr>
            <a:lvl3pPr marL="190492" indent="-190492">
              <a:defRPr/>
            </a:lvl3pPr>
            <a:lvl4pPr marL="190492" indent="-190492">
              <a:defRPr/>
            </a:lvl4pPr>
            <a:lvl5pPr marL="190492" indent="-190492">
              <a:defRPr/>
            </a:lvl5pPr>
          </a:lstStyle>
          <a:p>
            <a:pPr marL="571500" marR="0" lvl="0" indent="-571500" algn="l" defTabSz="1015980" rtl="0" eaLnBrk="1" fontAlgn="auto" latinLnBrk="0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마스터 텍스트 스타일을 편집하려면 클릭</a:t>
            </a:r>
          </a:p>
          <a:p>
            <a:pPr marL="571500" marR="0" lvl="1" indent="-571500" algn="l" defTabSz="1015980" rtl="0" eaLnBrk="1" fontAlgn="auto" latinLnBrk="0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두 번째 수준</a:t>
            </a:r>
          </a:p>
          <a:p>
            <a:pPr marL="571500" marR="0" lvl="2" indent="-571500" algn="l" defTabSz="1015980" rtl="0" eaLnBrk="1" fontAlgn="auto" latinLnBrk="0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세 번째 수준</a:t>
            </a:r>
          </a:p>
          <a:p>
            <a:pPr marL="571500" marR="0" lvl="4" indent="-571500" algn="l" defTabSz="1015980" rtl="0" eaLnBrk="1" fontAlgn="auto" latinLnBrk="0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 번째 수준</a:t>
            </a:r>
          </a:p>
          <a:p>
            <a:pPr marL="571500" marR="0" lvl="4" indent="-571500" algn="l" defTabSz="1015980" rtl="0" eaLnBrk="1" fontAlgn="auto" latinLnBrk="0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61106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32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612000"/>
            <a:ext cx="9720000" cy="5040000"/>
          </a:xfrm>
        </p:spPr>
        <p:txBody>
          <a:bodyPr lIns="72000" rIns="72000">
            <a:normAutofit/>
          </a:bodyPr>
          <a:lstStyle>
            <a:lvl1pPr marL="0" indent="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2000" y="612000"/>
            <a:ext cx="9720000" cy="5040000"/>
          </a:xfrm>
        </p:spPr>
        <p:txBody>
          <a:bodyPr lIns="72000" rIns="72000">
            <a:normAutofit/>
          </a:bodyPr>
          <a:lstStyle>
            <a:lvl1pPr marL="360000" indent="-360000">
              <a:lnSpc>
                <a:spcPct val="100000"/>
              </a:lnSpc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32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1" y="-1"/>
            <a:ext cx="10160001" cy="5718845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96" indent="0">
              <a:buNone/>
              <a:defRPr sz="2333"/>
            </a:lvl2pPr>
            <a:lvl3pPr marL="761992" indent="0">
              <a:buNone/>
              <a:defRPr sz="2000"/>
            </a:lvl3pPr>
            <a:lvl4pPr marL="1142989" indent="0">
              <a:buNone/>
              <a:defRPr sz="1667"/>
            </a:lvl4pPr>
            <a:lvl5pPr marL="1523985" indent="0">
              <a:buNone/>
              <a:defRPr sz="1667"/>
            </a:lvl5pPr>
            <a:lvl6pPr marL="1904981" indent="0">
              <a:buNone/>
              <a:defRPr sz="1667"/>
            </a:lvl6pPr>
            <a:lvl7pPr marL="2285977" indent="0">
              <a:buNone/>
              <a:defRPr sz="1667"/>
            </a:lvl7pPr>
            <a:lvl8pPr marL="2666973" indent="0">
              <a:buNone/>
              <a:defRPr sz="1667"/>
            </a:lvl8pPr>
            <a:lvl9pPr marL="3047970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1776068"/>
            <a:ext cx="8636000" cy="1225021"/>
          </a:xfrm>
        </p:spPr>
        <p:txBody>
          <a:bodyPr>
            <a:normAutofit/>
          </a:bodyPr>
          <a:lstStyle>
            <a:lvl1pPr algn="ctr">
              <a:defRPr sz="5400"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 b="1"/>
            </a:lvl1pPr>
            <a:lvl2pPr marL="507990" indent="0" algn="ctr">
              <a:buNone/>
              <a:defRPr/>
            </a:lvl2pPr>
            <a:lvl3pPr marL="1015980" indent="0" algn="ctr">
              <a:buNone/>
              <a:defRPr/>
            </a:lvl3pPr>
            <a:lvl4pPr marL="1523970" indent="0" algn="ctr">
              <a:buNone/>
              <a:defRPr/>
            </a:lvl4pPr>
            <a:lvl5pPr marL="2031960" indent="0" algn="ctr">
              <a:buNone/>
              <a:defRPr/>
            </a:lvl5pPr>
            <a:lvl6pPr marL="2539950" indent="0" algn="ctr">
              <a:buNone/>
              <a:defRPr/>
            </a:lvl6pPr>
            <a:lvl7pPr marL="3047940" indent="0" algn="ctr">
              <a:buNone/>
              <a:defRPr/>
            </a:lvl7pPr>
            <a:lvl8pPr marL="3555929" indent="0" algn="ctr">
              <a:buNone/>
              <a:defRPr/>
            </a:lvl8pPr>
            <a:lvl9pPr marL="4063918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4744E-7E98-4067-98DD-9F607F0633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830D19-9B4A-482B-B30D-66AEC8D44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34575" y="5161761"/>
            <a:ext cx="1116284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3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E575C62-4102-4F24-AC96-F1941DFC22DD}"/>
              </a:ext>
            </a:extLst>
          </p:cNvPr>
          <p:cNvGrpSpPr/>
          <p:nvPr userDrawn="1"/>
        </p:nvGrpSpPr>
        <p:grpSpPr>
          <a:xfrm>
            <a:off x="0" y="0"/>
            <a:ext cx="10160000" cy="5715000"/>
            <a:chOff x="0" y="0"/>
            <a:chExt cx="9144000" cy="5715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396D5A9-854A-4DD4-B759-F02D1A8B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715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820DEB-B4BD-47EA-91EB-DE8EDFAD7EBA}"/>
                </a:ext>
              </a:extLst>
            </p:cNvPr>
            <p:cNvSpPr txBox="1"/>
            <p:nvPr userDrawn="1"/>
          </p:nvSpPr>
          <p:spPr>
            <a:xfrm>
              <a:off x="1119869" y="529578"/>
              <a:ext cx="6682110" cy="3992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0" b="1" spc="333" dirty="0">
                  <a:ln w="22225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하나님</a:t>
              </a:r>
              <a:r>
                <a:rPr kumimoji="0" lang="ko-KR" altLang="en-US" sz="3111" b="1" spc="333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의</a:t>
              </a:r>
              <a:r>
                <a:rPr kumimoji="0" lang="ko-KR" altLang="en-US" sz="4000" b="1" spc="333" dirty="0">
                  <a:ln w="22225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r>
                <a:rPr kumimoji="0" lang="ko-KR" altLang="en-US" sz="4889" b="1" spc="333" dirty="0">
                  <a:ln w="22225">
                    <a:noFill/>
                    <a:prstDash val="solid"/>
                  </a:ln>
                  <a:solidFill>
                    <a:srgbClr val="2C2020"/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영광</a:t>
              </a:r>
              <a:r>
                <a:rPr kumimoji="0" lang="ko-KR" altLang="en-US" sz="3111" b="1" spc="333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과</a:t>
              </a:r>
              <a:r>
                <a:rPr kumimoji="0" lang="ko-KR" altLang="en-US" sz="4000" b="1" spc="333" dirty="0">
                  <a:ln w="22225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endParaRPr kumimoji="0" lang="en-US" altLang="ko-KR" sz="4000" b="1" spc="333" dirty="0">
                <a:ln w="22225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0" b="1" spc="333" dirty="0">
                  <a:ln w="22225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교회</a:t>
              </a:r>
              <a:r>
                <a:rPr kumimoji="0" lang="ko-KR" altLang="en-US" sz="3111" b="1" spc="333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의</a:t>
              </a:r>
              <a:r>
                <a:rPr kumimoji="0" lang="ko-KR" altLang="en-US" sz="4000" b="1" spc="333" dirty="0">
                  <a:ln w="22225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r>
                <a:rPr kumimoji="0" lang="ko-KR" altLang="en-US" sz="4889" b="1" spc="333" dirty="0">
                  <a:ln w="22225">
                    <a:noFill/>
                    <a:prstDash val="solid"/>
                  </a:ln>
                  <a:solidFill>
                    <a:srgbClr val="2C2020"/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사명</a:t>
              </a:r>
              <a:r>
                <a:rPr kumimoji="0" lang="ko-KR" altLang="en-US" sz="3111" b="1" spc="333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과</a:t>
              </a:r>
              <a:endParaRPr kumimoji="0" lang="en-US" altLang="ko-KR" sz="4000" b="1" spc="333" dirty="0">
                <a:ln w="22225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0" b="1" spc="0" dirty="0">
                  <a:ln w="22225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사람</a:t>
              </a:r>
              <a:r>
                <a:rPr kumimoji="0" lang="ko-KR" altLang="en-US" sz="3111" b="1" spc="0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의</a:t>
              </a:r>
              <a:r>
                <a:rPr kumimoji="0" lang="ko-KR" altLang="en-US" sz="4000" b="1" spc="0" dirty="0">
                  <a:ln w="22225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r>
                <a:rPr kumimoji="0" lang="ko-KR" altLang="en-US" sz="4889" b="1" spc="0" dirty="0">
                  <a:ln w="22225">
                    <a:noFill/>
                    <a:prstDash val="solid"/>
                  </a:ln>
                  <a:solidFill>
                    <a:srgbClr val="2C2020"/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행복</a:t>
              </a:r>
              <a:r>
                <a:rPr kumimoji="0" lang="ko-KR" altLang="en-US" sz="3111" b="1" spc="0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을</a:t>
              </a:r>
              <a:r>
                <a:rPr kumimoji="0" lang="ko-KR" altLang="en-US" sz="4000" b="1" spc="0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r>
                <a:rPr kumimoji="0" lang="ko-KR" altLang="en-US" sz="3556" b="1" spc="0" dirty="0">
                  <a:ln w="22225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소중</a:t>
              </a:r>
              <a:r>
                <a:rPr kumimoji="0" lang="ko-KR" altLang="en-US" sz="3556" b="1" spc="0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히 </a:t>
              </a:r>
              <a:r>
                <a:rPr kumimoji="0" lang="ko-KR" altLang="en-US" sz="3111" b="1" spc="0" dirty="0">
                  <a:ln w="22225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여기는 </a:t>
              </a:r>
              <a:r>
                <a:rPr kumimoji="0" lang="ko-KR" altLang="en-US" sz="3556" b="1" spc="0" dirty="0">
                  <a:ln w="22225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교회</a:t>
              </a:r>
              <a:r>
                <a:rPr kumimoji="0" lang="ko-KR" altLang="en-US" sz="3556" b="1" spc="0" dirty="0">
                  <a:ln w="22225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endParaRPr kumimoji="0" lang="en-US" altLang="ko-KR" sz="3556" b="1" spc="0" dirty="0">
                <a:ln w="22225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  <a:p>
              <a:pPr algn="ctr" fontAlgn="auto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667" b="1" dirty="0" err="1">
                  <a:ln w="22225">
                    <a:noFill/>
                    <a:prstDash val="solid"/>
                  </a:ln>
                  <a:solidFill>
                    <a:srgbClr val="184BA2"/>
                  </a:solidFill>
                  <a:effectLst>
                    <a:glow rad="190500">
                      <a:schemeClr val="bg1">
                        <a:alpha val="70000"/>
                      </a:schemeClr>
                    </a:glow>
                  </a:effectLst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주의길교회</a:t>
              </a:r>
              <a:endParaRPr kumimoji="0" lang="en-US" altLang="ko-KR" sz="6667" b="1" dirty="0">
                <a:ln w="22225">
                  <a:noFill/>
                  <a:prstDash val="solid"/>
                </a:ln>
                <a:solidFill>
                  <a:srgbClr val="184BA2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ACA328F-6D1A-49AD-A5A5-BAD3A42F6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2" t="21397" r="34341" b="33328"/>
            <a:stretch/>
          </p:blipFill>
          <p:spPr>
            <a:xfrm>
              <a:off x="3954343" y="5161756"/>
              <a:ext cx="1004656" cy="5427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DB3-258F-4CD6-9A3A-B9F26A56DD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BAF4-56F8-4E1B-896D-D80581923F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7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32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늘 배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CBA3B7-05D8-4D1D-8037-D5A4FA8E9D2F}"/>
              </a:ext>
            </a:extLst>
          </p:cNvPr>
          <p:cNvGrpSpPr/>
          <p:nvPr userDrawn="1"/>
        </p:nvGrpSpPr>
        <p:grpSpPr>
          <a:xfrm>
            <a:off x="0" y="0"/>
            <a:ext cx="10160000" cy="5715000"/>
            <a:chOff x="0" y="0"/>
            <a:chExt cx="9144000" cy="5715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D78416-96AE-4006-9985-EF21735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715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B028DA8-A619-4B1B-AE54-4281793B3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2" t="21397" r="34341" b="33328"/>
            <a:stretch/>
          </p:blipFill>
          <p:spPr>
            <a:xfrm>
              <a:off x="4081117" y="5161756"/>
              <a:ext cx="1004656" cy="5427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000" y="1333500"/>
            <a:ext cx="8800000" cy="1260000"/>
          </a:xfrm>
        </p:spPr>
        <p:txBody>
          <a:bodyPr anchor="ctr" anchorCtr="0">
            <a:normAutofit/>
          </a:bodyPr>
          <a:lstStyle>
            <a:lvl1pPr algn="ctr">
              <a:defRPr sz="8889">
                <a:ea typeface="HY크리스탈M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1016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4444">
                <a:latin typeface="+mj-ea"/>
                <a:ea typeface="08서울남산체 B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5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9" r:id="rId6"/>
    <p:sldLayoutId id="2147483726" r:id="rId7"/>
    <p:sldLayoutId id="2147485656" r:id="rId8"/>
    <p:sldLayoutId id="2147485657" r:id="rId9"/>
    <p:sldLayoutId id="2147485658" r:id="rId10"/>
    <p:sldLayoutId id="2147485659" r:id="rId11"/>
    <p:sldLayoutId id="2147485660" r:id="rId12"/>
    <p:sldLayoutId id="2147485661" r:id="rId13"/>
    <p:sldLayoutId id="2147485662" r:id="rId14"/>
    <p:sldLayoutId id="2147485663" r:id="rId15"/>
  </p:sldLayoutIdLst>
  <p:txStyles>
    <p:titleStyle>
      <a:lvl1pPr algn="l" defTabSz="761992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8" indent="-190498" algn="l" defTabSz="761992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94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90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87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83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79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75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71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68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92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89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1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77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3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3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9420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91446218-32B2-4BBB-8AF6-406B06D0F422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1"/>
            <a:ext cx="1016000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거기로부터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살아 있는 자와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죽은 자를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심판하러 오십니다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37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09B1C6F8-A5E9-4118-A28D-3D452D4B80E8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1"/>
            <a:ext cx="1016000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나는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성령을 믿으며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거룩한 공교회와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성도의 교제와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04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09B1C6F8-A5E9-4118-A28D-3D452D4B80E8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1"/>
            <a:ext cx="1016000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죄를 용서받는 것과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몸의 부활과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영생을 믿습니다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 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아멘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9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t>교독문 29번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시편 65 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하나님이여 찬송이 시온에서 주를 기다리오며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사람이 서원을 주께 이행하리이다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기도를 들으시는 주여 모든 육체가 주께 나아오리이다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죄악이 나를 이겼사오니 우리의 허물을 주께서 사하시리이다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주께서 택하시고 가까이 오게 하사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주의 뜰에 살게 하신 사람은 복이 있나이다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우리가 주의 집 곧 주의 성전의 아름다움으로 만족하리이다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땅을 돌보사 물을 대어 심히 윤택하게 하시며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하나님의 강에 물이 가득하게 하시고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이같이 땅을 예비하신 후에 그들에게 곡식을 주시나이다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초장은 양 떼로 옷 입었고 골짜기는 곡식으로 덮였으매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그들이 다 즐거이 외치고 또 노래하나이다.  아멘.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4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913" y="4137646"/>
            <a:ext cx="7424567" cy="817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1598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56" b="1" spc="333" dirty="0">
                <a:ln w="22225">
                  <a:noFill/>
                  <a:prstDash val="solid"/>
                </a:ln>
                <a:solidFill>
                  <a:srgbClr val="44546A">
                    <a:lumMod val="75000"/>
                  </a:srgbClr>
                </a:solidFill>
                <a:effectLst>
                  <a:glow rad="127000">
                    <a:prstClr val="white"/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kumimoji="0" lang="ko-KR" altLang="en-US" sz="3556" b="1" i="0" u="none" strike="noStrike" kern="1200" cap="none" spc="333" normalizeH="0" baseline="0" noProof="0" dirty="0">
                <a:ln w="22225">
                  <a:noFill/>
                  <a:prstDash val="solid"/>
                </a:ln>
                <a:solidFill>
                  <a:srgbClr val="44546A">
                    <a:lumMod val="75000"/>
                  </a:srgbClr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월</a:t>
            </a:r>
            <a:r>
              <a:rPr lang="en-US" altLang="ko-KR" sz="3556" b="1" spc="333" dirty="0">
                <a:ln w="22225">
                  <a:noFill/>
                  <a:prstDash val="solid"/>
                </a:ln>
                <a:solidFill>
                  <a:srgbClr val="44546A">
                    <a:lumMod val="75000"/>
                  </a:srgbClr>
                </a:solidFill>
                <a:effectLst>
                  <a:glow rad="127000">
                    <a:prstClr val="white"/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</a:t>
            </a:r>
            <a:r>
              <a:rPr kumimoji="0" lang="ko-KR" altLang="en-US" sz="3556" b="1" i="0" u="none" strike="noStrike" kern="1200" cap="none" spc="333" normalizeH="0" baseline="0" noProof="0" dirty="0">
                <a:ln w="22225">
                  <a:noFill/>
                  <a:prstDash val="solid"/>
                </a:ln>
                <a:solidFill>
                  <a:srgbClr val="44546A">
                    <a:lumMod val="75000"/>
                  </a:srgbClr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일</a:t>
            </a:r>
            <a:r>
              <a:rPr kumimoji="0" lang="en-US" altLang="ko-KR" sz="3556" b="1" i="0" u="none" strike="noStrike" kern="1200" cap="none" spc="333" normalizeH="0" baseline="0" noProof="0" dirty="0">
                <a:ln w="22225">
                  <a:noFill/>
                  <a:prstDash val="solid"/>
                </a:ln>
                <a:solidFill>
                  <a:srgbClr val="44546A">
                    <a:lumMod val="75000"/>
                  </a:srgbClr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  <a:r>
              <a:rPr kumimoji="0" lang="ko-KR" altLang="en-US" sz="3556" b="1" i="0" u="none" strike="noStrike" kern="1200" cap="none" spc="333" normalizeH="0" baseline="0" noProof="0" dirty="0" err="1">
                <a:ln w="22225">
                  <a:noFill/>
                  <a:prstDash val="solid"/>
                </a:ln>
                <a:solidFill>
                  <a:srgbClr val="44546A">
                    <a:lumMod val="75000"/>
                  </a:srgbClr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주일오전예배</a:t>
            </a:r>
            <a:endParaRPr kumimoji="0" lang="en-US" altLang="ko-KR" sz="3556" b="1" i="0" u="none" strike="noStrike" kern="1200" cap="none" spc="333" normalizeH="0" baseline="0" noProof="0" dirty="0">
              <a:ln w="22225">
                <a:noFill/>
                <a:prstDash val="solid"/>
              </a:ln>
              <a:solidFill>
                <a:srgbClr val="44546A">
                  <a:lumMod val="75000"/>
                </a:srgbClr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80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CD180-0FCA-48E1-AE41-445B40311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찬 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C1A0-522D-4196-94A5-828ED81E0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찬송가 </a:t>
            </a:r>
            <a:r>
              <a:rPr lang="en-US" altLang="ko-KR"/>
              <a:t>15</a:t>
            </a:r>
            <a:r>
              <a:rPr lang="ko-KR" altLang="en-US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26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977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B6F51F7-8A4C-4165-880E-000B9393D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대표기도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A66568B-5DE7-46EF-81BD-0A794215F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8874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5096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성경봉독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26-31</a:t>
            </a:r>
            <a:r>
              <a:rPr lang="ko-KR" altLang="en-US"/>
              <a:t>절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5DB6-40BA-D99F-B203-22EFD04A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26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278F1-B62C-95C0-30E7-9C5DD914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하나님이 이르시되 우리의 형상을 따라 우리의 모양대로 우리가 사람을 만들고 그들로 바다의 물고기와 하늘의 새와 가축과 온 땅과 땅에 기는 모든 것을 다스리게 하자 하시고</a:t>
            </a:r>
          </a:p>
        </p:txBody>
      </p:sp>
    </p:spTree>
    <p:extLst>
      <p:ext uri="{BB962C8B-B14F-4D97-AF65-F5344CB8AC3E}">
        <p14:creationId xmlns:p14="http://schemas.microsoft.com/office/powerpoint/2010/main" val="174590936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B958D-F12F-9E53-A820-71151CF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27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E8C89-1180-2F71-7D9A-4997D266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하나님이 자기 형상 곧 하나님의 형상대로 사람을 창조하시되 남자와 여자를 창조하시고</a:t>
            </a:r>
          </a:p>
        </p:txBody>
      </p:sp>
    </p:spTree>
    <p:extLst>
      <p:ext uri="{BB962C8B-B14F-4D97-AF65-F5344CB8AC3E}">
        <p14:creationId xmlns:p14="http://schemas.microsoft.com/office/powerpoint/2010/main" val="19884483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41CED-49B9-5741-4179-EEC94BEA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28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892F2-EAB9-2A21-6336-C997D05F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하나님이 그들에게 복을 주시며 하나님이 그들에게 이르시되 생육하고 번성하여 땅에 충만하라</a:t>
            </a:r>
            <a:r>
              <a:rPr lang="en-US" altLang="ko-KR"/>
              <a:t>, </a:t>
            </a:r>
            <a:r>
              <a:rPr lang="ko-KR" altLang="en-US"/>
              <a:t>땅을 정복하라</a:t>
            </a:r>
            <a:r>
              <a:rPr lang="en-US" altLang="ko-KR"/>
              <a:t>, </a:t>
            </a:r>
            <a:r>
              <a:rPr lang="ko-KR" altLang="en-US"/>
              <a:t>바다의 물고기와 하늘의 새와 땅에 움직이는 모든 생물을 다스리라 하시니라</a:t>
            </a:r>
          </a:p>
        </p:txBody>
      </p:sp>
    </p:spTree>
    <p:extLst>
      <p:ext uri="{BB962C8B-B14F-4D97-AF65-F5344CB8AC3E}">
        <p14:creationId xmlns:p14="http://schemas.microsoft.com/office/powerpoint/2010/main" val="223520135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618EA-E5AA-4A30-D848-8656B0B6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29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5E25F-EA8A-B2EA-5412-9BC113DA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하나님이 이르시되 내가 온 지면의 씨 맺는 모든 채소와 씨 가진 열매 맺는 모든 나무를 너희에게 주노니 너희의 먹을 거리가 되리라</a:t>
            </a:r>
          </a:p>
        </p:txBody>
      </p:sp>
    </p:spTree>
    <p:extLst>
      <p:ext uri="{BB962C8B-B14F-4D97-AF65-F5344CB8AC3E}">
        <p14:creationId xmlns:p14="http://schemas.microsoft.com/office/powerpoint/2010/main" val="17849306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E49D0-D86D-B056-9A57-6CBA270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30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0101-A2CF-7693-4569-6183FA70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또 땅의 모든 짐승과 하늘의 모든 새와 생명이 있어 땅에 기는 모든 것에게는 내가 모든 푸른 풀을 먹을 거리로 주노라 하시니 그대로 되니라</a:t>
            </a:r>
          </a:p>
        </p:txBody>
      </p:sp>
    </p:spTree>
    <p:extLst>
      <p:ext uri="{BB962C8B-B14F-4D97-AF65-F5344CB8AC3E}">
        <p14:creationId xmlns:p14="http://schemas.microsoft.com/office/powerpoint/2010/main" val="31596955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37333"/>
            <a:ext cx="10160000" cy="2292870"/>
          </a:xfrm>
          <a:prstGeom prst="rect">
            <a:avLst/>
          </a:prstGeom>
          <a:noFill/>
        </p:spPr>
        <p:txBody>
          <a:bodyPr wrap="square" lIns="76199" tIns="38099" rIns="76199" bIns="38099" rtlCol="0">
            <a:spAutoFit/>
          </a:bodyPr>
          <a:lstStyle/>
          <a:p>
            <a:pPr marL="0" marR="0" lvl="0" indent="0" algn="ctr" defTabSz="761948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55" b="1" i="0" u="none" strike="noStrike" kern="200" cap="none" spc="667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신앙고백</a:t>
            </a:r>
            <a:endParaRPr kumimoji="0" lang="en-US" altLang="ko-KR" sz="9555" b="1" i="0" u="none" strike="noStrike" kern="200" cap="none" spc="667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48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4900" cap="none" spc="50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Apostles’ Creed</a:t>
            </a:r>
            <a:endParaRPr kumimoji="0" lang="ko-KR" altLang="en-US" sz="2667" b="1" i="0" u="none" strike="noStrike" kern="4900" cap="none" spc="50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12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5947A-BBDE-ABCE-CA7A-38FC6D65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31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3E80F-494F-6727-04C0-5E6935F9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하나님이 지으신 그 모든 것을 보시니 보시기에 심히 좋았더라 저녁이 되고 아침이 되니 이는 여섯째 날이니라</a:t>
            </a:r>
          </a:p>
        </p:txBody>
      </p:sp>
    </p:spTree>
    <p:extLst>
      <p:ext uri="{BB962C8B-B14F-4D97-AF65-F5344CB8AC3E}">
        <p14:creationId xmlns:p14="http://schemas.microsoft.com/office/powerpoint/2010/main" val="76055076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6752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말씀선포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우리는 하나님의 기쁨입니다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981EB-2DEB-1B1D-D476-2F16D54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26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067A1-795B-FE69-6D5F-093D9F11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하나님이 </a:t>
            </a:r>
            <a:r>
              <a:rPr lang="ko-KR" altLang="en-US" dirty="0" err="1"/>
              <a:t>이르시되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C6060"/>
                </a:solidFill>
              </a:rPr>
              <a:t>우리의 형상</a:t>
            </a:r>
            <a:r>
              <a:rPr lang="ko-KR" altLang="en-US" dirty="0"/>
              <a:t>을 따라 </a:t>
            </a:r>
            <a:r>
              <a:rPr lang="ko-KR" altLang="en-US" dirty="0">
                <a:solidFill>
                  <a:srgbClr val="CC6060"/>
                </a:solidFill>
              </a:rPr>
              <a:t>우리의 모양</a:t>
            </a:r>
            <a:r>
              <a:rPr lang="ko-KR" altLang="en-US" dirty="0"/>
              <a:t>대로 </a:t>
            </a:r>
            <a:r>
              <a:rPr lang="ko-KR" altLang="en-US" dirty="0">
                <a:solidFill>
                  <a:srgbClr val="6091CC"/>
                </a:solidFill>
              </a:rPr>
              <a:t>우리가 사람을 만들고</a:t>
            </a:r>
            <a:r>
              <a:rPr lang="en-US" altLang="ko-KR" dirty="0"/>
              <a:t>, </a:t>
            </a:r>
            <a:r>
              <a:rPr lang="ko-KR" altLang="en-US" dirty="0" err="1"/>
              <a:t>그들로</a:t>
            </a:r>
            <a:r>
              <a:rPr lang="ko-KR" altLang="en-US" dirty="0"/>
              <a:t> 바다의 물고기와 하늘의 새와 가축과 온 땅과 땅에 기는 모든 것을 다르시게 하자 하시고</a:t>
            </a:r>
          </a:p>
        </p:txBody>
      </p:sp>
    </p:spTree>
    <p:extLst>
      <p:ext uri="{BB962C8B-B14F-4D97-AF65-F5344CB8AC3E}">
        <p14:creationId xmlns:p14="http://schemas.microsoft.com/office/powerpoint/2010/main" val="48787181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D23D5-B291-ED06-AAEB-D76E382D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26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9BCD6-E2A3-8125-FBD1-F4EE94D9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그들로 바다의 물고기와 하늘의 새와 가축과 온 땅과 땅에 기는 모든 것을 다스리게 하자</a:t>
            </a:r>
          </a:p>
        </p:txBody>
      </p:sp>
    </p:spTree>
    <p:extLst>
      <p:ext uri="{BB962C8B-B14F-4D97-AF65-F5344CB8AC3E}">
        <p14:creationId xmlns:p14="http://schemas.microsoft.com/office/powerpoint/2010/main" val="219768350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7F445-4909-EA93-5D11-13F06B91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28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2B93D-2D16-275F-1D1B-4D7D11E5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하나님이 그들에게 복을 주시며 그들에게 </a:t>
            </a:r>
            <a:r>
              <a:rPr lang="ko-KR" altLang="en-US" dirty="0" err="1"/>
              <a:t>이르시되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C6060"/>
                </a:solidFill>
              </a:rPr>
              <a:t>생육하고 번성하여</a:t>
            </a:r>
            <a:r>
              <a:rPr lang="ko-KR" altLang="en-US" dirty="0"/>
              <a:t> 땅에 충만하라</a:t>
            </a:r>
            <a:r>
              <a:rPr lang="en-US" altLang="ko-KR" dirty="0"/>
              <a:t>. </a:t>
            </a:r>
            <a:r>
              <a:rPr lang="ko-KR" altLang="en-US" dirty="0"/>
              <a:t>땅을 </a:t>
            </a:r>
            <a:r>
              <a:rPr lang="ko-KR" altLang="en-US" dirty="0">
                <a:solidFill>
                  <a:srgbClr val="CC6060"/>
                </a:solidFill>
              </a:rPr>
              <a:t>정복하라</a:t>
            </a:r>
            <a:r>
              <a:rPr lang="en-US" altLang="ko-KR" dirty="0"/>
              <a:t>. </a:t>
            </a:r>
            <a:r>
              <a:rPr lang="ko-KR" altLang="en-US" dirty="0"/>
              <a:t>바다의 물고기와 하늘의 새와 땅에 움직이는 모든 생물을 </a:t>
            </a:r>
            <a:r>
              <a:rPr lang="ko-KR" altLang="en-US" dirty="0">
                <a:solidFill>
                  <a:srgbClr val="CC6060"/>
                </a:solidFill>
              </a:rPr>
              <a:t>다스리라</a:t>
            </a:r>
            <a:r>
              <a:rPr lang="ko-KR" altLang="en-US" dirty="0"/>
              <a:t> </a:t>
            </a:r>
            <a:r>
              <a:rPr lang="ko-KR" altLang="en-US" dirty="0" err="1"/>
              <a:t>하시니라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09239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57B2-2CB1-03B5-1F71-4091B1B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시편 </a:t>
            </a:r>
            <a:r>
              <a:rPr lang="en-US" altLang="ko-KR"/>
              <a:t>4</a:t>
            </a:r>
            <a:r>
              <a:rPr lang="ko-KR" altLang="en-US"/>
              <a:t>장 </a:t>
            </a:r>
            <a:r>
              <a:rPr lang="en-US" altLang="ko-KR"/>
              <a:t>7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DD815-5041-376F-4EC5-FAC2FC28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주께서 내 마음에 두신 기쁨은 그들의 곡식과 새 포도주의 풍성할 때보다 더하니이다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0668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63EF-FF86-56EC-0B4D-FDBB8C1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창세기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31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C6CFB-0F3B-0A69-57C4-845C47B2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하나님이 그 지으신 </a:t>
            </a:r>
            <a:r>
              <a:rPr lang="ko-KR" altLang="en-US" dirty="0">
                <a:solidFill>
                  <a:srgbClr val="6091CC"/>
                </a:solidFill>
              </a:rPr>
              <a:t>그 모든 것을 보시니</a:t>
            </a:r>
            <a:r>
              <a:rPr lang="en-US" altLang="ko-KR" dirty="0"/>
              <a:t>, </a:t>
            </a:r>
            <a:r>
              <a:rPr lang="ko-KR" altLang="en-US" dirty="0"/>
              <a:t>보시기에 </a:t>
            </a:r>
            <a:r>
              <a:rPr lang="ko-KR" altLang="en-US" dirty="0">
                <a:solidFill>
                  <a:srgbClr val="CC6060"/>
                </a:solidFill>
              </a:rPr>
              <a:t>심히 좋았더라</a:t>
            </a:r>
            <a:r>
              <a:rPr lang="en-US" altLang="ko-KR" dirty="0"/>
              <a:t>. </a:t>
            </a:r>
            <a:r>
              <a:rPr lang="ko-KR" altLang="en-US" dirty="0"/>
              <a:t>저녁이 되고 아침이 되니 이는 여섯째 </a:t>
            </a:r>
            <a:r>
              <a:rPr lang="ko-KR" altLang="en-US" dirty="0" err="1"/>
              <a:t>날이니라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19393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5A02-F2C5-D688-E5B8-923F0EA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이사야 </a:t>
            </a:r>
            <a:r>
              <a:rPr lang="en-US" altLang="ko-KR"/>
              <a:t>16</a:t>
            </a:r>
            <a:r>
              <a:rPr lang="ko-KR" altLang="en-US"/>
              <a:t>장 </a:t>
            </a:r>
            <a:r>
              <a:rPr lang="en-US" altLang="ko-KR"/>
              <a:t>10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1E051-C8B0-7FC1-DA63-8AA3A537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6060"/>
                </a:solidFill>
              </a:rPr>
              <a:t>즐거움과 기쁨이 기름진 밭에서 떠났고</a:t>
            </a:r>
            <a:r>
              <a:rPr lang="en-US" altLang="ko-KR" dirty="0"/>
              <a:t>, </a:t>
            </a:r>
            <a:r>
              <a:rPr lang="ko-KR" altLang="en-US" dirty="0"/>
              <a:t>포도원에는 노래와 즐거운 소리가 없어지겠고</a:t>
            </a:r>
            <a:r>
              <a:rPr lang="en-US" altLang="ko-KR" dirty="0"/>
              <a:t>, </a:t>
            </a:r>
            <a:r>
              <a:rPr lang="ko-KR" altLang="en-US" dirty="0"/>
              <a:t>틀에는 포도를 밟을 사람이 </a:t>
            </a:r>
            <a:r>
              <a:rPr lang="ko-KR" altLang="en-US" dirty="0" err="1"/>
              <a:t>없으리니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>
                <a:solidFill>
                  <a:srgbClr val="6091CC"/>
                </a:solidFill>
              </a:rPr>
              <a:t>내가 즐거운 소리를 그치게 하였음</a:t>
            </a:r>
            <a:r>
              <a:rPr lang="ko-KR" altLang="en-US" dirty="0"/>
              <a:t>이라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1638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5B7E-B351-3ECF-2C97-89763405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로마서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18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28ABC-2FFE-FDC7-5415-9E308F08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C6060"/>
                </a:solidFill>
              </a:rPr>
              <a:t>하나님의 진노</a:t>
            </a:r>
            <a:r>
              <a:rPr lang="ko-KR" altLang="en-US" dirty="0"/>
              <a:t>가 불의로 진리를 막는 사람들의 모든 경건하지 않음과 불의에 대하여 하늘로부터 </a:t>
            </a:r>
            <a:r>
              <a:rPr lang="ko-KR" altLang="en-US" dirty="0" err="1"/>
              <a:t>나타나나니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895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8DF7F31-B38D-4E06-907B-C4CDDDED396E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1"/>
            <a:ext cx="1016000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나는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전능하신 아버지 하나님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천지의 창조주를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믿습니다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237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946-DD95-CBAD-326B-5FAB0F14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이사야 </a:t>
            </a:r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2-9</a:t>
            </a:r>
            <a:r>
              <a:rPr lang="ko-KR" altLang="en-US" dirty="0"/>
              <a:t>절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E525D-550D-E5DE-D885-6868F130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2</a:t>
            </a:r>
            <a:r>
              <a:rPr lang="en-US" altLang="ko-KR" sz="5900" dirty="0"/>
              <a:t> </a:t>
            </a:r>
            <a:r>
              <a:rPr lang="ko-KR" altLang="en-US" dirty="0"/>
              <a:t>하늘이여 들으라</a:t>
            </a:r>
            <a:r>
              <a:rPr lang="en-US" altLang="ko-KR" dirty="0"/>
              <a:t>. </a:t>
            </a:r>
            <a:r>
              <a:rPr lang="ko-KR" altLang="en-US" dirty="0"/>
              <a:t>땅이여 귀를 기울이라</a:t>
            </a:r>
            <a:r>
              <a:rPr lang="en-US" altLang="ko-KR" dirty="0"/>
              <a:t>. </a:t>
            </a:r>
            <a:r>
              <a:rPr lang="ko-KR" altLang="en-US" dirty="0"/>
              <a:t>여호와께서 말씀하시기를 내가 자식을 </a:t>
            </a:r>
            <a:r>
              <a:rPr lang="ko-KR" altLang="en-US" dirty="0" err="1"/>
              <a:t>양육하였거늘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C6060"/>
                </a:solidFill>
              </a:rPr>
              <a:t>그들이 나를 </a:t>
            </a:r>
            <a:r>
              <a:rPr lang="ko-KR" altLang="en-US" dirty="0" err="1">
                <a:solidFill>
                  <a:srgbClr val="CC6060"/>
                </a:solidFill>
              </a:rPr>
              <a:t>거역하였도다</a:t>
            </a:r>
            <a:r>
              <a:rPr lang="ko-KR" altLang="en-US" dirty="0"/>
              <a:t>
</a:t>
            </a:r>
            <a:r>
              <a:rPr lang="en-US" altLang="ko-KR" dirty="0"/>
              <a:t>3</a:t>
            </a:r>
            <a:r>
              <a:rPr lang="en-US" altLang="ko-KR" sz="5900" dirty="0"/>
              <a:t> </a:t>
            </a:r>
            <a:r>
              <a:rPr lang="ko-KR" altLang="en-US" dirty="0"/>
              <a:t>소는 그 임자를 알고</a:t>
            </a:r>
            <a:r>
              <a:rPr lang="en-US" altLang="ko-KR" dirty="0"/>
              <a:t>, </a:t>
            </a:r>
            <a:r>
              <a:rPr lang="ko-KR" altLang="en-US" dirty="0"/>
              <a:t>나귀는 그 주인의 구유를 알건마는</a:t>
            </a:r>
            <a:r>
              <a:rPr lang="en-US" altLang="ko-KR" dirty="0"/>
              <a:t>, </a:t>
            </a:r>
            <a:r>
              <a:rPr lang="ko-KR" altLang="en-US" dirty="0"/>
              <a:t>이스라엘은 알지 못하고 나의 백성은 깨닫지 </a:t>
            </a:r>
            <a:r>
              <a:rPr lang="ko-KR" altLang="en-US" dirty="0" err="1"/>
              <a:t>못하는도다</a:t>
            </a:r>
            <a:r>
              <a:rPr lang="ko-KR" altLang="en-US" dirty="0"/>
              <a:t> </a:t>
            </a:r>
            <a:r>
              <a:rPr lang="ko-KR" altLang="en-US" dirty="0" err="1"/>
              <a:t>하셨도다</a:t>
            </a:r>
            <a:r>
              <a:rPr lang="ko-KR" altLang="en-US" dirty="0"/>
              <a:t>
</a:t>
            </a:r>
            <a:r>
              <a:rPr lang="en-US" altLang="ko-KR" dirty="0"/>
              <a:t>4</a:t>
            </a:r>
            <a:r>
              <a:rPr lang="en-US" altLang="ko-KR" sz="5900" dirty="0"/>
              <a:t> </a:t>
            </a:r>
            <a:r>
              <a:rPr lang="ko-KR" altLang="en-US" dirty="0"/>
              <a:t>슬프다</a:t>
            </a:r>
            <a:r>
              <a:rPr lang="en-US" altLang="ko-KR" dirty="0"/>
              <a:t>. </a:t>
            </a:r>
            <a:r>
              <a:rPr lang="ko-KR" altLang="en-US" dirty="0"/>
              <a:t>범죄한 나라요</a:t>
            </a:r>
            <a:r>
              <a:rPr lang="en-US" altLang="ko-KR" dirty="0"/>
              <a:t>, </a:t>
            </a:r>
            <a:r>
              <a:rPr lang="ko-KR" altLang="en-US" dirty="0"/>
              <a:t>허물 진 백성이요</a:t>
            </a:r>
            <a:r>
              <a:rPr lang="en-US" altLang="ko-KR" dirty="0"/>
              <a:t>, </a:t>
            </a:r>
            <a:r>
              <a:rPr lang="ko-KR" altLang="en-US" dirty="0" err="1"/>
              <a:t>행악의</a:t>
            </a:r>
            <a:r>
              <a:rPr lang="ko-KR" altLang="en-US" dirty="0"/>
              <a:t> 종자요</a:t>
            </a:r>
            <a:r>
              <a:rPr lang="en-US" altLang="ko-KR" dirty="0"/>
              <a:t>, </a:t>
            </a:r>
            <a:r>
              <a:rPr lang="ko-KR" altLang="en-US" dirty="0"/>
              <a:t>행위가 부패한 </a:t>
            </a:r>
            <a:r>
              <a:rPr lang="ko-KR" altLang="en-US" dirty="0" err="1"/>
              <a:t>자식이로다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CC6060"/>
                </a:solidFill>
              </a:rPr>
              <a:t>그들이 여호와를 버리며</a:t>
            </a:r>
            <a:r>
              <a:rPr lang="en-US" altLang="ko-KR" dirty="0"/>
              <a:t>, </a:t>
            </a:r>
            <a:r>
              <a:rPr lang="ko-KR" altLang="en-US" dirty="0"/>
              <a:t>이스라엘의 거룩하신 이를 </a:t>
            </a:r>
            <a:r>
              <a:rPr lang="ko-KR" altLang="en-US" dirty="0" err="1"/>
              <a:t>만홀히</a:t>
            </a:r>
            <a:r>
              <a:rPr lang="ko-KR" altLang="en-US" dirty="0"/>
              <a:t> 여겨 멀리하고 </a:t>
            </a:r>
            <a:r>
              <a:rPr lang="ko-KR" altLang="en-US" dirty="0" err="1"/>
              <a:t>물러갔도다</a:t>
            </a:r>
            <a:r>
              <a:rPr lang="ko-KR" altLang="en-US" dirty="0"/>
              <a:t>
</a:t>
            </a:r>
            <a:r>
              <a:rPr lang="en-US" altLang="ko-KR" dirty="0"/>
              <a:t>5</a:t>
            </a:r>
            <a:r>
              <a:rPr lang="en-US" altLang="ko-KR" sz="7000" dirty="0"/>
              <a:t> </a:t>
            </a:r>
            <a:r>
              <a:rPr lang="ko-KR" altLang="en-US" dirty="0"/>
              <a:t>너희가 </a:t>
            </a:r>
            <a:r>
              <a:rPr lang="ko-KR" altLang="en-US" dirty="0">
                <a:solidFill>
                  <a:srgbClr val="CC6060"/>
                </a:solidFill>
              </a:rPr>
              <a:t>어찌하여 매를 더 맞으려고 패역을 거듭하느냐</a:t>
            </a:r>
            <a:r>
              <a:rPr lang="en-US" altLang="ko-KR" dirty="0"/>
              <a:t>. </a:t>
            </a:r>
            <a:r>
              <a:rPr lang="ko-KR" altLang="en-US" dirty="0"/>
              <a:t>온 머리는 병들었고 온 마음은 피곤하였으며</a:t>
            </a:r>
          </a:p>
        </p:txBody>
      </p:sp>
    </p:spTree>
    <p:extLst>
      <p:ext uri="{BB962C8B-B14F-4D97-AF65-F5344CB8AC3E}">
        <p14:creationId xmlns:p14="http://schemas.microsoft.com/office/powerpoint/2010/main" val="24079271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946-DD95-CBAD-326B-5FAB0F14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이사야 </a:t>
            </a:r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2-9</a:t>
            </a:r>
            <a:r>
              <a:rPr lang="ko-KR" altLang="en-US" dirty="0"/>
              <a:t>절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E525D-550D-E5DE-D885-6868F130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6</a:t>
            </a:r>
            <a:r>
              <a:rPr lang="en-US" altLang="ko-KR" sz="7000" dirty="0"/>
              <a:t> </a:t>
            </a:r>
            <a:r>
              <a:rPr lang="ko-KR" altLang="en-US" dirty="0"/>
              <a:t>발바닥에서 머리까지 성한 곳이 없이 상한 것과 터진 것과 새로 맞은 </a:t>
            </a:r>
            <a:r>
              <a:rPr lang="ko-KR" altLang="en-US" dirty="0" err="1"/>
              <a:t>흔적뿐이거늘</a:t>
            </a:r>
            <a:r>
              <a:rPr lang="en-US" altLang="ko-KR" dirty="0"/>
              <a:t>, </a:t>
            </a:r>
            <a:r>
              <a:rPr lang="ko-KR" altLang="en-US" dirty="0"/>
              <a:t>그것을 짜며 싸매며 기름으로 부드럽게 함을 받지 </a:t>
            </a:r>
            <a:r>
              <a:rPr lang="ko-KR" altLang="en-US" dirty="0" err="1"/>
              <a:t>못하였도다</a:t>
            </a:r>
            <a:r>
              <a:rPr lang="ko-KR" altLang="en-US" dirty="0"/>
              <a:t>
</a:t>
            </a:r>
            <a:r>
              <a:rPr lang="en-US" altLang="ko-KR" sz="4500" dirty="0"/>
              <a:t>7</a:t>
            </a:r>
            <a:r>
              <a:rPr lang="en-US" altLang="ko-KR" sz="7000" dirty="0"/>
              <a:t> </a:t>
            </a:r>
            <a:r>
              <a:rPr lang="ko-KR" altLang="en-US" dirty="0"/>
              <a:t>너희의 땅은 황폐하였고 너희의 성읍들은 불에 탔고 너희의 토지는 너희 목전에서 이방인에게 삼켜졌으며 이방인에게 파괴됨 같이 황폐하였고
</a:t>
            </a:r>
            <a:r>
              <a:rPr lang="en-US" altLang="ko-KR" sz="4500" dirty="0"/>
              <a:t>8</a:t>
            </a:r>
            <a:r>
              <a:rPr lang="en-US" altLang="ko-KR" sz="7000" dirty="0"/>
              <a:t> </a:t>
            </a:r>
            <a:r>
              <a:rPr lang="ko-KR" altLang="en-US" dirty="0"/>
              <a:t>딸 시온은 포도원의 망대 같이</a:t>
            </a:r>
            <a:r>
              <a:rPr lang="en-US" altLang="ko-KR" dirty="0"/>
              <a:t>, </a:t>
            </a:r>
            <a:r>
              <a:rPr lang="ko-KR" altLang="en-US" dirty="0"/>
              <a:t>참외밭의 원두막 같이</a:t>
            </a:r>
            <a:r>
              <a:rPr lang="en-US" altLang="ko-KR" dirty="0"/>
              <a:t>, </a:t>
            </a:r>
            <a:r>
              <a:rPr lang="ko-KR" altLang="en-US" dirty="0"/>
              <a:t>에워 싸인 성읍 같이 겨우 </a:t>
            </a:r>
            <a:r>
              <a:rPr lang="ko-KR" altLang="en-US" dirty="0" err="1"/>
              <a:t>남았도다</a:t>
            </a:r>
            <a:r>
              <a:rPr lang="ko-KR" altLang="en-US" dirty="0"/>
              <a:t>
</a:t>
            </a:r>
            <a:r>
              <a:rPr lang="en-US" altLang="ko-KR" dirty="0"/>
              <a:t>9</a:t>
            </a:r>
            <a:r>
              <a:rPr lang="en-US" altLang="ko-KR" sz="7000" dirty="0"/>
              <a:t> </a:t>
            </a:r>
            <a:r>
              <a:rPr lang="ko-KR" altLang="en-US" dirty="0"/>
              <a:t>만군의 여호와께서 우리를 위하여 생존자를 조금 남겨 두지 </a:t>
            </a:r>
            <a:r>
              <a:rPr lang="ko-KR" altLang="en-US" dirty="0" err="1"/>
              <a:t>아니하셨더면</a:t>
            </a:r>
            <a:r>
              <a:rPr lang="ko-KR" altLang="en-US" dirty="0"/>
              <a:t> 우리가 소돔 같고 고모라 </a:t>
            </a:r>
            <a:r>
              <a:rPr lang="ko-KR" altLang="en-US" dirty="0" err="1"/>
              <a:t>같았으리로다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72264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63FCD-15B7-B818-BFD6-CA8DA5D5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누가복음 </a:t>
            </a:r>
            <a:r>
              <a:rPr lang="en-US" altLang="ko-KR"/>
              <a:t>15</a:t>
            </a:r>
            <a:r>
              <a:rPr lang="ko-KR" altLang="en-US"/>
              <a:t>장 </a:t>
            </a:r>
            <a:r>
              <a:rPr lang="en-US" altLang="ko-KR"/>
              <a:t>32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CCA90-7A13-C4F3-8BEA-527B8F1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네 동생은 죽었다가 살았으며</a:t>
            </a:r>
            <a:r>
              <a:rPr lang="en-US" altLang="ko-KR" dirty="0"/>
              <a:t>, </a:t>
            </a:r>
            <a:r>
              <a:rPr lang="ko-KR" altLang="en-US" dirty="0"/>
              <a:t>내가 잃었다가 얻었기로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C6060"/>
                </a:solidFill>
              </a:rPr>
              <a:t>우리가 즐거워하고 기뻐하는 것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6091CC"/>
                </a:solidFill>
              </a:rPr>
              <a:t>마땅하다</a:t>
            </a:r>
            <a:r>
              <a:rPr lang="ko-KR" altLang="en-US" dirty="0"/>
              <a:t> </a:t>
            </a:r>
            <a:r>
              <a:rPr lang="ko-KR" altLang="en-US" dirty="0" err="1"/>
              <a:t>하니라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46275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8AED-AE61-69AD-90A7-7F603E41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스바냐 </a:t>
            </a:r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17</a:t>
            </a:r>
            <a:r>
              <a:rPr lang="ko-KR" altLang="en-US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B5491-DD42-3B99-9FBA-75694E2D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너의 하나님 여호와가 너의 가운데 계시니</a:t>
            </a:r>
            <a:r>
              <a:rPr lang="en-US" altLang="ko-KR" dirty="0"/>
              <a:t>, </a:t>
            </a:r>
            <a:r>
              <a:rPr lang="ko-KR" altLang="en-US" dirty="0"/>
              <a:t>그는 구원을 베푸실 전능자시라</a:t>
            </a:r>
            <a:r>
              <a:rPr lang="en-US" altLang="ko-KR" dirty="0"/>
              <a:t>. </a:t>
            </a:r>
            <a:r>
              <a:rPr lang="ko-KR" altLang="en-US" dirty="0"/>
              <a:t>그가 </a:t>
            </a:r>
            <a:r>
              <a:rPr lang="ko-KR" altLang="en-US" dirty="0">
                <a:solidFill>
                  <a:srgbClr val="CC6060"/>
                </a:solidFill>
              </a:rPr>
              <a:t>너로 말미암아 </a:t>
            </a:r>
            <a:r>
              <a:rPr lang="ko-KR" altLang="en-US" dirty="0">
                <a:solidFill>
                  <a:srgbClr val="6091CC"/>
                </a:solidFill>
              </a:rPr>
              <a:t>기쁨을 이기지 못하시며</a:t>
            </a:r>
            <a:r>
              <a:rPr lang="en-US" altLang="ko-KR" dirty="0"/>
              <a:t>, </a:t>
            </a:r>
            <a:r>
              <a:rPr lang="ko-KR" altLang="en-US" dirty="0"/>
              <a:t>너를 잠잠히 사랑하시며</a:t>
            </a:r>
            <a:r>
              <a:rPr lang="en-US" altLang="ko-KR" dirty="0"/>
              <a:t>, </a:t>
            </a:r>
            <a:r>
              <a:rPr lang="ko-KR" altLang="en-US" dirty="0"/>
              <a:t>너로 말미암아 즐거이 부르며 </a:t>
            </a:r>
            <a:r>
              <a:rPr lang="ko-KR" altLang="en-US" dirty="0" err="1"/>
              <a:t>기뻐하시리라</a:t>
            </a:r>
            <a:r>
              <a:rPr lang="ko-KR" altLang="en-US" dirty="0"/>
              <a:t> 하리라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192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FFE2-4025-4F72-EEAC-D06E6C13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베드로전서 </a:t>
            </a:r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6-9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939D2-4B9F-9D44-6651-86CA2E6C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6 </a:t>
            </a:r>
            <a:r>
              <a:rPr lang="ko-KR" altLang="en-US" sz="3600" dirty="0"/>
              <a:t>그러므로 너희가 이제 여러 가지 시험으로 말미암아 잠깐 근심하게 되지 않을 수 없었으나</a:t>
            </a:r>
            <a:r>
              <a:rPr lang="en-US" altLang="ko-KR" sz="3600" dirty="0"/>
              <a:t>, </a:t>
            </a:r>
            <a:r>
              <a:rPr lang="ko-KR" altLang="en-US" sz="3600" dirty="0"/>
              <a:t>오히려 크게 </a:t>
            </a:r>
            <a:r>
              <a:rPr lang="ko-KR" altLang="en-US" sz="3600" dirty="0" err="1"/>
              <a:t>기뻐하도다</a:t>
            </a:r>
            <a:r>
              <a:rPr lang="ko-KR" altLang="en-US" sz="3600" dirty="0"/>
              <a:t>
</a:t>
            </a:r>
            <a:r>
              <a:rPr lang="en-US" altLang="ko-KR" sz="2800" dirty="0"/>
              <a:t>7 </a:t>
            </a:r>
            <a:r>
              <a:rPr lang="ko-KR" altLang="en-US" sz="3600" dirty="0"/>
              <a:t>너희 믿음의 확실함은 불로 연단하여도 없어질 금보다 더 귀하여</a:t>
            </a:r>
            <a:r>
              <a:rPr lang="en-US" altLang="ko-KR" sz="3600" dirty="0"/>
              <a:t>, </a:t>
            </a:r>
            <a:r>
              <a:rPr lang="ko-KR" altLang="en-US" sz="3600" dirty="0"/>
              <a:t>예수 그리스도의 나타나실 때에</a:t>
            </a:r>
            <a:r>
              <a:rPr lang="en-US" altLang="ko-KR" sz="3600" dirty="0"/>
              <a:t>, </a:t>
            </a:r>
            <a:r>
              <a:rPr lang="ko-KR" altLang="en-US" sz="3600" dirty="0"/>
              <a:t>칭찬과 영광과 존귀를 얻게 할 </a:t>
            </a:r>
            <a:r>
              <a:rPr lang="ko-KR" altLang="en-US" sz="3600" dirty="0" err="1"/>
              <a:t>것이니라</a:t>
            </a:r>
            <a:r>
              <a:rPr lang="ko-KR" altLang="en-US" sz="3600" dirty="0"/>
              <a:t>
</a:t>
            </a:r>
            <a:r>
              <a:rPr lang="en-US" altLang="ko-KR" sz="2800" dirty="0"/>
              <a:t>8 </a:t>
            </a:r>
            <a:r>
              <a:rPr lang="ko-KR" altLang="en-US" sz="3600" dirty="0"/>
              <a:t>예수를 너희가 보지 못하였으나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사랑하는도다</a:t>
            </a:r>
            <a:r>
              <a:rPr lang="en-US" altLang="ko-KR" sz="3600" dirty="0"/>
              <a:t>. </a:t>
            </a:r>
            <a:r>
              <a:rPr lang="ko-KR" altLang="en-US" sz="3600" dirty="0"/>
              <a:t>이제도 보지 못하나</a:t>
            </a:r>
            <a:r>
              <a:rPr lang="en-US" altLang="ko-KR" sz="3600" dirty="0"/>
              <a:t>, </a:t>
            </a:r>
            <a:r>
              <a:rPr lang="ko-KR" altLang="en-US" sz="3600" dirty="0">
                <a:solidFill>
                  <a:srgbClr val="6091CC"/>
                </a:solidFill>
              </a:rPr>
              <a:t>믿고 말할 수 없는 영광스러운 즐거움으로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CC6060"/>
                </a:solidFill>
              </a:rPr>
              <a:t>기뻐하니</a:t>
            </a:r>
            <a:r>
              <a:rPr lang="ko-KR" altLang="en-US" sz="3600" dirty="0"/>
              <a:t>
</a:t>
            </a:r>
            <a:r>
              <a:rPr lang="en-US" altLang="ko-KR" sz="2800" dirty="0"/>
              <a:t>9 </a:t>
            </a:r>
            <a:r>
              <a:rPr lang="ko-KR" altLang="en-US" sz="3600" dirty="0"/>
              <a:t>믿음의 결국</a:t>
            </a:r>
            <a:r>
              <a:rPr lang="en-US" altLang="ko-KR" sz="3600" dirty="0"/>
              <a:t>, </a:t>
            </a:r>
            <a:r>
              <a:rPr lang="ko-KR" altLang="en-US" sz="3600" dirty="0"/>
              <a:t>곧 </a:t>
            </a:r>
            <a:r>
              <a:rPr lang="ko-KR" altLang="en-US" sz="3600" dirty="0">
                <a:solidFill>
                  <a:srgbClr val="699B37"/>
                </a:solidFill>
              </a:rPr>
              <a:t>영혼의 구원을 받음</a:t>
            </a:r>
            <a:r>
              <a:rPr lang="ko-KR" altLang="en-US" sz="3600" dirty="0"/>
              <a:t>이라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481855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A3515-E6DC-F1C7-0D81-F91DB96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67BD8-44C2-9A55-6554-BAF8E535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4321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D4C4C-BFB8-4029-A366-1566AB190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찬 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6CB1F-823A-4BF6-83FB-6FE8091C4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찬송가 </a:t>
            </a:r>
            <a:r>
              <a:rPr lang="en-US" altLang="ko-KR"/>
              <a:t>216</a:t>
            </a:r>
            <a:r>
              <a:rPr lang="ko-KR" altLang="en-US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818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20080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5180-18F8-41F4-BE60-90931BC22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헌금기도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8C0D5-469F-4061-BFFE-942DE0B0A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82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528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0387C3E6-1C89-4FC9-A8AE-B1DD86397064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1"/>
            <a:ext cx="1016000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나는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그의 유일하신 아들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우리 주 예수 그리스도를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믿습니다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587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0BFBB-6D6B-4C83-8325-9C1F3A059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송영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D85B4-F153-4BFC-9A7F-596DAB7E0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영광을 </a:t>
            </a:r>
            <a:r>
              <a:rPr lang="ko-KR" altLang="en-US" dirty="0" err="1"/>
              <a:t>돌리세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602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>
            <a:extLst>
              <a:ext uri="{FF2B5EF4-FFF2-40B4-BE49-F238E27FC236}">
                <a16:creationId xmlns:a16="http://schemas.microsoft.com/office/drawing/2014/main" id="{1C4EB3B5-77F0-46FC-9FC9-09E879B6440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160000" cy="52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>
            <a:extLst>
              <a:ext uri="{FF2B5EF4-FFF2-40B4-BE49-F238E27FC236}">
                <a16:creationId xmlns:a16="http://schemas.microsoft.com/office/drawing/2014/main" id="{FD0A305A-E8B0-4628-93E5-5FCAEA387D8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245"/>
            <a:ext cx="10160000" cy="52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>
            <a:extLst>
              <a:ext uri="{FF2B5EF4-FFF2-40B4-BE49-F238E27FC236}">
                <a16:creationId xmlns:a16="http://schemas.microsoft.com/office/drawing/2014/main" id="{CDC70635-19EC-482A-8259-A728099170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160000" cy="52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>
            <a:extLst>
              <a:ext uri="{FF2B5EF4-FFF2-40B4-BE49-F238E27FC236}">
                <a16:creationId xmlns:a16="http://schemas.microsoft.com/office/drawing/2014/main" id="{456BB858-55E6-4785-9150-C8927DF3B3B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160000" cy="52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>
            <a:extLst>
              <a:ext uri="{FF2B5EF4-FFF2-40B4-BE49-F238E27FC236}">
                <a16:creationId xmlns:a16="http://schemas.microsoft.com/office/drawing/2014/main" id="{D55E29E4-1CE2-441F-BDDC-BF5C7F3BAA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160000" cy="52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00E5-5D8F-4CAB-9F1C-FDA9215EF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축 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A87AD-9EF4-44FB-B649-FC93C012A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7008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9089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lower png에 대한 이미지 검색결과">
            <a:extLst>
              <a:ext uri="{FF2B5EF4-FFF2-40B4-BE49-F238E27FC236}">
                <a16:creationId xmlns:a16="http://schemas.microsoft.com/office/drawing/2014/main" id="{B45A86F2-D1F2-4509-BC89-073827DC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55" y="2371706"/>
            <a:ext cx="6265333" cy="18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897" y="1390672"/>
            <a:ext cx="916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DX봄수체화B" panose="02010606000101010101" pitchFamily="2" charset="-127"/>
                <a:ea typeface="DX봄수체화B" panose="02010606000101010101" pitchFamily="2" charset="-127"/>
                <a:cs typeface="+mn-cs"/>
              </a:rPr>
              <a:t>“                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DX봄수체화B" panose="02010606000101010101" pitchFamily="2" charset="-127"/>
              <a:ea typeface="DX봄수체화B" panose="02010606000101010101" pitchFamily="2" charset="-127"/>
              <a:cs typeface="+mn-cs"/>
            </a:endParaRPr>
          </a:p>
        </p:txBody>
      </p:sp>
      <p:pic>
        <p:nvPicPr>
          <p:cNvPr id="7" name="Picture 2" descr="flow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98" y="2390269"/>
            <a:ext cx="5360596" cy="15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CD0CCE-583D-1524-5457-372C5646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64156499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326B0C-FFA1-FBB5-64BE-9DCBFCAF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666" y="-185144"/>
            <a:ext cx="7446695" cy="1104636"/>
          </a:xfrm>
        </p:spPr>
        <p:txBody>
          <a:bodyPr/>
          <a:lstStyle/>
          <a:p>
            <a:r>
              <a:rPr lang="ko-KR" altLang="en-US" dirty="0"/>
              <a:t>예배 준비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09D236D-0D4D-C664-A473-A407C4E5E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851" y="1106134"/>
            <a:ext cx="9762297" cy="4306155"/>
          </a:xfrm>
        </p:spPr>
        <p:txBody>
          <a:bodyPr/>
          <a:lstStyle/>
          <a:p>
            <a:pPr marL="634988" marR="0" lvl="0" indent="-634988" algn="l" defTabSz="1015980" rtl="0" eaLnBrk="1" fontAlgn="auto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예배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전에는 착석하여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기도로 예배를 준비하시기 바랍니다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55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6156CE83-288B-4951-8550-CD157D87586D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3"/>
            <a:ext cx="10160000" cy="488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그는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성령으로 잉태되어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동정녀 마리아에게서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나시고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17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flower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" y="123862"/>
            <a:ext cx="2032000" cy="6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532627-D8E8-21ED-DF2D-F7C66657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062" y="-256323"/>
            <a:ext cx="7446695" cy="1104636"/>
          </a:xfrm>
        </p:spPr>
        <p:txBody>
          <a:bodyPr/>
          <a:lstStyle/>
          <a:p>
            <a:r>
              <a:rPr lang="ko-KR" altLang="en-US" dirty="0"/>
              <a:t>다음 주 예배 봉사위원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81429-8E4D-1D6B-6A85-2FD3470E24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736" y="1098759"/>
            <a:ext cx="9544021" cy="4306155"/>
          </a:xfrm>
        </p:spPr>
        <p:txBody>
          <a:bodyPr/>
          <a:lstStyle/>
          <a:p>
            <a:pPr marL="571500" marR="0" lvl="0" indent="-571500" algn="l" defTabSz="1015980" rtl="0" eaLnBrk="1" fontAlgn="auto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주일오전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기도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4000" b="1" dirty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윤영배</a:t>
            </a:r>
            <a:endParaRPr lang="en-US" altLang="ko-KR" sz="40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marR="0" lvl="0" indent="-571500" algn="l" defTabSz="1015980" rtl="0" eaLnBrk="1" fontAlgn="auto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주일오후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기도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김정미</a:t>
            </a:r>
            <a:endParaRPr lang="en-US" altLang="ko-KR" sz="4000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marR="0" lvl="0" indent="-571500" algn="l" defTabSz="1015980" rtl="0" eaLnBrk="1" fontAlgn="auto" hangingPunct="1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40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헌금 </a:t>
            </a:r>
            <a:r>
              <a:rPr lang="en-US" altLang="ko-KR" sz="4000" b="1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4000" b="1" dirty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허선혜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429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53" y="1390806"/>
            <a:ext cx="984115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33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E2F43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DX봄수체화B" panose="02010606000101010101" pitchFamily="2" charset="-127"/>
                <a:ea typeface="DX봄수체화B" panose="02010606000101010101" pitchFamily="2" charset="-127"/>
                <a:cs typeface="+mn-cs"/>
              </a:rPr>
              <a:t>“                                      ”</a:t>
            </a:r>
            <a:endParaRPr kumimoji="0" lang="ko-KR" altLang="en-US" sz="533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CE2F43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DX봄수체화B" panose="02010606000101010101" pitchFamily="2" charset="-127"/>
              <a:ea typeface="DX봄수체화B" panose="02010606000101010101" pitchFamily="2" charset="-127"/>
              <a:cs typeface="+mn-cs"/>
            </a:endParaRPr>
          </a:p>
        </p:txBody>
      </p:sp>
      <p:pic>
        <p:nvPicPr>
          <p:cNvPr id="8" name="Picture 2" descr="flower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61" y="2202372"/>
            <a:ext cx="6265333" cy="18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E488AB-3E35-AF40-BA72-11ED663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7" y="754382"/>
            <a:ext cx="8763000" cy="1810688"/>
          </a:xfrm>
        </p:spPr>
        <p:txBody>
          <a:bodyPr/>
          <a:lstStyle/>
          <a:p>
            <a:r>
              <a:rPr lang="ko-KR" altLang="en-US" sz="5400" b="1" dirty="0"/>
              <a:t>평안한 한 주 되세요</a:t>
            </a:r>
          </a:p>
        </p:txBody>
      </p:sp>
    </p:spTree>
    <p:extLst>
      <p:ext uri="{BB962C8B-B14F-4D97-AF65-F5344CB8AC3E}">
        <p14:creationId xmlns:p14="http://schemas.microsoft.com/office/powerpoint/2010/main" val="16196778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6156CE83-288B-4951-8550-CD157D87586D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3"/>
            <a:ext cx="10160000" cy="488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본디오</a:t>
            </a: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빌라도에게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고난을 받아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십자가에 못 박혀 </a:t>
            </a: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죽으시고</a:t>
            </a:r>
            <a:r>
              <a:rPr kumimoji="0" lang="en-US" altLang="ko-KR" sz="48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8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08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D3BB242F-F673-4165-9AE8-6660E1C0A3D3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66983"/>
            <a:ext cx="10160000" cy="293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장사된 지 사흘 만에 </a:t>
            </a:r>
            <a:endParaRPr kumimoji="0" lang="en-US" altLang="ko-KR" sz="4889" b="1" i="0" u="none" strike="noStrike" kern="1200" cap="none" spc="-126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죽은 자 가운데서</a:t>
            </a:r>
            <a:endParaRPr kumimoji="0" lang="en-US" altLang="ko-KR" sz="4889" b="1" i="0" u="none" strike="noStrike" kern="1200" cap="none" spc="-126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다시 살아나셨으며</a:t>
            </a:r>
            <a:r>
              <a:rPr kumimoji="0" lang="en-US" altLang="ko-KR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21245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6350000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91446218-32B2-4BBB-8AF6-406B06D0F422}"/>
              </a:ext>
            </a:extLst>
          </p:cNvPr>
          <p:cNvSpPr/>
          <p:nvPr/>
        </p:nvSpPr>
        <p:spPr>
          <a:xfrm>
            <a:off x="381022" y="585636"/>
            <a:ext cx="9423399" cy="4642557"/>
          </a:xfrm>
          <a:prstGeom prst="roundRect">
            <a:avLst>
              <a:gd name="adj" fmla="val 8555"/>
            </a:avLst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19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0161"/>
            <a:ext cx="10160000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하늘에 오르시어 </a:t>
            </a:r>
            <a:endParaRPr kumimoji="0" lang="en-US" altLang="ko-KR" sz="4889" b="1" i="0" u="none" strike="noStrike" kern="1200" cap="none" spc="-126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전능하신 아버지 </a:t>
            </a:r>
            <a:endParaRPr kumimoji="0" lang="en-US" altLang="ko-KR" sz="4889" b="1" i="0" u="none" strike="noStrike" kern="1200" cap="none" spc="-126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하나님 우편에 </a:t>
            </a:r>
            <a:endParaRPr kumimoji="0" lang="en-US" altLang="ko-KR" sz="4889" b="1" i="0" u="none" strike="noStrike" kern="1200" cap="none" spc="-126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761966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앉아 계시다가</a:t>
            </a:r>
            <a:r>
              <a:rPr kumimoji="0" lang="en-US" altLang="ko-KR" sz="4889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46309239"/>
      </p:ext>
    </p:extLst>
  </p:cSld>
  <p:clrMapOvr>
    <a:masterClrMapping/>
  </p:clrMapOvr>
</p:sld>
</file>

<file path=ppt/theme/theme1.xml><?xml version="1.0" encoding="utf-8"?>
<a:theme xmlns:a="http://schemas.openxmlformats.org/drawingml/2006/main" name="주의길예배PPT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검은상단물감</Template>
  <TotalTime>4935</TotalTime>
  <Words>879</Words>
  <Application>Microsoft Office PowerPoint</Application>
  <PresentationFormat>사용자 지정</PresentationFormat>
  <Paragraphs>114</Paragraphs>
  <Slides>61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2" baseType="lpstr">
      <vt:lpstr>DX봄수채화B</vt:lpstr>
      <vt:lpstr>DX봄수체화B</vt:lpstr>
      <vt:lpstr>굴림</vt:lpstr>
      <vt:lpstr>나눔고딕 ExtraBold</vt:lpstr>
      <vt:lpstr>나눔손글씨 붓</vt:lpstr>
      <vt:lpstr>맑은 고딕</vt:lpstr>
      <vt:lpstr>함초롬돋움</vt:lpstr>
      <vt:lpstr>Arial</vt:lpstr>
      <vt:lpstr>Calibri</vt:lpstr>
      <vt:lpstr>Calibri Light</vt:lpstr>
      <vt:lpstr>주의길예배PPT레이아웃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찬 송</vt:lpstr>
      <vt:lpstr>PowerPoint 프레젠테이션</vt:lpstr>
      <vt:lpstr>대표기도</vt:lpstr>
      <vt:lpstr>PowerPoint 프레젠테이션</vt:lpstr>
      <vt:lpstr>성경봉독</vt:lpstr>
      <vt:lpstr>창세기 1장 26절</vt:lpstr>
      <vt:lpstr>창세기 1장 27절</vt:lpstr>
      <vt:lpstr>창세기 1장 28절</vt:lpstr>
      <vt:lpstr>창세기 1장 29절</vt:lpstr>
      <vt:lpstr>창세기 1장 30절</vt:lpstr>
      <vt:lpstr>창세기 1장 31절</vt:lpstr>
      <vt:lpstr>PowerPoint 프레젠테이션</vt:lpstr>
      <vt:lpstr>말씀선포</vt:lpstr>
      <vt:lpstr>창세기 1장 26절</vt:lpstr>
      <vt:lpstr>창세기 1장 26절</vt:lpstr>
      <vt:lpstr>창세기 1장 28절</vt:lpstr>
      <vt:lpstr>시편 4장 7절</vt:lpstr>
      <vt:lpstr>창세기 1장 31절</vt:lpstr>
      <vt:lpstr>이사야 16장 10절</vt:lpstr>
      <vt:lpstr>로마서 1장 18절</vt:lpstr>
      <vt:lpstr>이사야 1장 2-9절 (1)</vt:lpstr>
      <vt:lpstr>이사야 1장 2-9절 (2)</vt:lpstr>
      <vt:lpstr>누가복음 15장 32절</vt:lpstr>
      <vt:lpstr>스바냐 3장 17절</vt:lpstr>
      <vt:lpstr>베드로전서 1장 6-9절</vt:lpstr>
      <vt:lpstr>PowerPoint 프레젠테이션</vt:lpstr>
      <vt:lpstr>찬 송</vt:lpstr>
      <vt:lpstr>PowerPoint 프레젠테이션</vt:lpstr>
      <vt:lpstr>헌금기도</vt:lpstr>
      <vt:lpstr>PowerPoint 프레젠테이션</vt:lpstr>
      <vt:lpstr>송영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축 도</vt:lpstr>
      <vt:lpstr>PowerPoint 프레젠테이션</vt:lpstr>
      <vt:lpstr>교회소식</vt:lpstr>
      <vt:lpstr>예배 준비</vt:lpstr>
      <vt:lpstr>다음 주 예배 봉사위원</vt:lpstr>
      <vt:lpstr>평안한 한 주 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191</cp:revision>
  <dcterms:created xsi:type="dcterms:W3CDTF">2020-06-14T07:42:25Z</dcterms:created>
  <dcterms:modified xsi:type="dcterms:W3CDTF">2022-10-09T12:31:03Z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