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x="1016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060"/>
    <a:srgbClr val="6091CC"/>
    <a:srgbClr val="699B3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7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EFCBD-FD29-4784-B0D7-57F7C275983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7755-522B-451E-891F-5EB2F557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4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0000" y="1333500"/>
            <a:ext cx="8800000" cy="1260000"/>
          </a:xfrm>
        </p:spPr>
        <p:txBody>
          <a:bodyPr anchor="ctr" anchorCtr="0">
            <a:normAutofit/>
          </a:bodyPr>
          <a:lstStyle>
            <a:lvl1pPr algn="ctr">
              <a:defRPr sz="10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38400"/>
            <a:ext cx="10160000" cy="7200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380996" indent="0" algn="ctr">
              <a:buNone/>
              <a:defRPr sz="1667"/>
            </a:lvl2pPr>
            <a:lvl3pPr marL="761992" indent="0" algn="ctr">
              <a:buNone/>
              <a:defRPr sz="1500"/>
            </a:lvl3pPr>
            <a:lvl4pPr marL="1142989" indent="0" algn="ctr">
              <a:buNone/>
              <a:defRPr sz="1333"/>
            </a:lvl4pPr>
            <a:lvl5pPr marL="1523985" indent="0" algn="ctr">
              <a:buNone/>
              <a:defRPr sz="1333"/>
            </a:lvl5pPr>
            <a:lvl6pPr marL="1904981" indent="0" algn="ctr">
              <a:buNone/>
              <a:defRPr sz="1333"/>
            </a:lvl6pPr>
            <a:lvl7pPr marL="2285977" indent="0" algn="ctr">
              <a:buNone/>
              <a:defRPr sz="1333"/>
            </a:lvl7pPr>
            <a:lvl8pPr marL="2666973" indent="0" algn="ctr">
              <a:buNone/>
              <a:defRPr sz="1333"/>
            </a:lvl8pPr>
            <a:lvl9pPr marL="3047970" indent="0" algn="ctr">
              <a:buNone/>
              <a:defRPr sz="1333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D485B7-B167-408B-BE8B-970F8635BE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" t="21397" r="34341" b="33328"/>
          <a:stretch/>
        </p:blipFill>
        <p:spPr>
          <a:xfrm>
            <a:off x="4534575" y="5161757"/>
            <a:ext cx="1116284" cy="542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6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1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1" y="304271"/>
            <a:ext cx="2190750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1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6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72000"/>
            <a:ext cx="7200000" cy="540000"/>
          </a:xfrm>
        </p:spPr>
        <p:txBody>
          <a:bodyPr anchor="ctr" anchorCtr="0">
            <a:normAutofit/>
          </a:bodyPr>
          <a:lstStyle>
            <a:lvl1pPr>
              <a:defRPr lang="en-US" sz="2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권 </a:t>
            </a:r>
            <a:r>
              <a:rPr lang="en-US" altLang="ko-KR" dirty="0"/>
              <a:t>0</a:t>
            </a:r>
            <a:r>
              <a:rPr lang="ko-KR" altLang="en-US" dirty="0"/>
              <a:t>장 </a:t>
            </a:r>
            <a:r>
              <a:rPr lang="en-US" altLang="ko-KR" dirty="0"/>
              <a:t>0</a:t>
            </a:r>
            <a:r>
              <a:rPr lang="ko-KR" altLang="en-US" dirty="0"/>
              <a:t>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612000"/>
            <a:ext cx="9720000" cy="5040000"/>
          </a:xfrm>
        </p:spPr>
        <p:txBody>
          <a:bodyPr lIns="72000" rIns="72000">
            <a:normAutofit/>
          </a:bodyPr>
          <a:lstStyle>
            <a:lvl1pPr marL="0" indent="399996">
              <a:lnSpc>
                <a:spcPct val="100000"/>
              </a:lnSpc>
              <a:buNone/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80996" indent="0">
              <a:buNone/>
              <a:defRPr/>
            </a:lvl2pPr>
            <a:lvl3pPr marL="761992" indent="0">
              <a:buNone/>
              <a:defRPr/>
            </a:lvl3pPr>
            <a:lvl4pPr marL="1142989" indent="0">
              <a:buNone/>
              <a:defRPr/>
            </a:lvl4pPr>
            <a:lvl5pPr marL="1523985" indent="0">
              <a:buNone/>
              <a:defRPr/>
            </a:lvl5pPr>
          </a:lstStyle>
          <a:p>
            <a:pPr lvl="0"/>
            <a:r>
              <a:rPr lang="ko-KR" altLang="en-US" dirty="0"/>
              <a:t>본문 내용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2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9F17CBE-B948-4948-9D0F-BF92DA8B3E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72000"/>
            <a:ext cx="7200000" cy="540000"/>
          </a:xfrm>
        </p:spPr>
        <p:txBody>
          <a:bodyPr anchor="ctr" anchorCtr="0">
            <a:normAutofit/>
          </a:bodyPr>
          <a:lstStyle>
            <a:lvl1pPr>
              <a:defRPr lang="en-US" sz="2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권 </a:t>
            </a:r>
            <a:r>
              <a:rPr lang="en-US" altLang="ko-KR" dirty="0"/>
              <a:t>0</a:t>
            </a:r>
            <a:r>
              <a:rPr lang="ko-KR" altLang="en-US" dirty="0"/>
              <a:t>장 </a:t>
            </a:r>
            <a:r>
              <a:rPr lang="en-US" altLang="ko-KR" dirty="0"/>
              <a:t>0</a:t>
            </a:r>
            <a:r>
              <a:rPr lang="ko-KR" altLang="en-US" dirty="0"/>
              <a:t>절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95FDD0-2F0A-4818-A2E4-5FE8EDDAB3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2000" y="612000"/>
            <a:ext cx="9720000" cy="5040000"/>
          </a:xfrm>
        </p:spPr>
        <p:txBody>
          <a:bodyPr lIns="72000" rIns="72000">
            <a:normAutofit/>
          </a:bodyPr>
          <a:lstStyle>
            <a:lvl1pPr marL="399996" indent="-399996">
              <a:lnSpc>
                <a:spcPct val="100000"/>
              </a:lnSpc>
              <a:buNone/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80996" indent="0">
              <a:buNone/>
              <a:defRPr/>
            </a:lvl2pPr>
            <a:lvl3pPr marL="761992" indent="0">
              <a:buNone/>
              <a:defRPr/>
            </a:lvl3pPr>
            <a:lvl4pPr marL="1142989" indent="0">
              <a:buNone/>
              <a:defRPr/>
            </a:lvl4pPr>
            <a:lvl5pPr marL="1523985" indent="0">
              <a:buNone/>
              <a:defRPr/>
            </a:lvl5pPr>
          </a:lstStyle>
          <a:p>
            <a:pPr lvl="0"/>
            <a:r>
              <a:rPr lang="ko-KR" altLang="en-US" dirty="0"/>
              <a:t>본문 내용</a:t>
            </a:r>
          </a:p>
        </p:txBody>
      </p:sp>
    </p:spTree>
    <p:extLst>
      <p:ext uri="{BB962C8B-B14F-4D97-AF65-F5344CB8AC3E}">
        <p14:creationId xmlns:p14="http://schemas.microsoft.com/office/powerpoint/2010/main" val="361042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5"/>
            <a:ext cx="43180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5"/>
            <a:ext cx="43180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14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70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96" indent="0">
              <a:buNone/>
              <a:defRPr sz="1667" b="1"/>
            </a:lvl2pPr>
            <a:lvl3pPr marL="761992" indent="0">
              <a:buNone/>
              <a:defRPr sz="1500" b="1"/>
            </a:lvl3pPr>
            <a:lvl4pPr marL="1142989" indent="0">
              <a:buNone/>
              <a:defRPr sz="1333" b="1"/>
            </a:lvl4pPr>
            <a:lvl5pPr marL="1523985" indent="0">
              <a:buNone/>
              <a:defRPr sz="1333" b="1"/>
            </a:lvl5pPr>
            <a:lvl6pPr marL="1904981" indent="0">
              <a:buNone/>
              <a:defRPr sz="1333" b="1"/>
            </a:lvl6pPr>
            <a:lvl7pPr marL="2285977" indent="0">
              <a:buNone/>
              <a:defRPr sz="1333" b="1"/>
            </a:lvl7pPr>
            <a:lvl8pPr marL="2666973" indent="0">
              <a:buNone/>
              <a:defRPr sz="1333" b="1"/>
            </a:lvl8pPr>
            <a:lvl9pPr marL="3047970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1" y="1400970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96" indent="0">
              <a:buNone/>
              <a:defRPr sz="1667" b="1"/>
            </a:lvl2pPr>
            <a:lvl3pPr marL="761992" indent="0">
              <a:buNone/>
              <a:defRPr sz="1500" b="1"/>
            </a:lvl3pPr>
            <a:lvl4pPr marL="1142989" indent="0">
              <a:buNone/>
              <a:defRPr sz="1333" b="1"/>
            </a:lvl4pPr>
            <a:lvl5pPr marL="1523985" indent="0">
              <a:buNone/>
              <a:defRPr sz="1333" b="1"/>
            </a:lvl5pPr>
            <a:lvl6pPr marL="1904981" indent="0">
              <a:buNone/>
              <a:defRPr sz="1333" b="1"/>
            </a:lvl6pPr>
            <a:lvl7pPr marL="2285977" indent="0">
              <a:buNone/>
              <a:defRPr sz="1333" b="1"/>
            </a:lvl7pPr>
            <a:lvl8pPr marL="2666973" indent="0">
              <a:buNone/>
              <a:defRPr sz="1333" b="1"/>
            </a:lvl8pPr>
            <a:lvl9pPr marL="3047970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1" y="2087563"/>
            <a:ext cx="4319323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8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96" indent="0">
              <a:buNone/>
              <a:defRPr sz="1167"/>
            </a:lvl2pPr>
            <a:lvl3pPr marL="761992" indent="0">
              <a:buNone/>
              <a:defRPr sz="1000"/>
            </a:lvl3pPr>
            <a:lvl4pPr marL="1142989" indent="0">
              <a:buNone/>
              <a:defRPr sz="833"/>
            </a:lvl4pPr>
            <a:lvl5pPr marL="1523985" indent="0">
              <a:buNone/>
              <a:defRPr sz="833"/>
            </a:lvl5pPr>
            <a:lvl6pPr marL="1904981" indent="0">
              <a:buNone/>
              <a:defRPr sz="833"/>
            </a:lvl6pPr>
            <a:lvl7pPr marL="2285977" indent="0">
              <a:buNone/>
              <a:defRPr sz="833"/>
            </a:lvl7pPr>
            <a:lvl8pPr marL="2666973" indent="0">
              <a:buNone/>
              <a:defRPr sz="833"/>
            </a:lvl8pPr>
            <a:lvl9pPr marL="3047970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94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96" indent="0">
              <a:buNone/>
              <a:defRPr sz="2333"/>
            </a:lvl2pPr>
            <a:lvl3pPr marL="761992" indent="0">
              <a:buNone/>
              <a:defRPr sz="2000"/>
            </a:lvl3pPr>
            <a:lvl4pPr marL="1142989" indent="0">
              <a:buNone/>
              <a:defRPr sz="1667"/>
            </a:lvl4pPr>
            <a:lvl5pPr marL="1523985" indent="0">
              <a:buNone/>
              <a:defRPr sz="1667"/>
            </a:lvl5pPr>
            <a:lvl6pPr marL="1904981" indent="0">
              <a:buNone/>
              <a:defRPr sz="1667"/>
            </a:lvl6pPr>
            <a:lvl7pPr marL="2285977" indent="0">
              <a:buNone/>
              <a:defRPr sz="1667"/>
            </a:lvl7pPr>
            <a:lvl8pPr marL="2666973" indent="0">
              <a:buNone/>
              <a:defRPr sz="1667"/>
            </a:lvl8pPr>
            <a:lvl9pPr marL="3047970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96" indent="0">
              <a:buNone/>
              <a:defRPr sz="1167"/>
            </a:lvl2pPr>
            <a:lvl3pPr marL="761992" indent="0">
              <a:buNone/>
              <a:defRPr sz="1000"/>
            </a:lvl3pPr>
            <a:lvl4pPr marL="1142989" indent="0">
              <a:buNone/>
              <a:defRPr sz="833"/>
            </a:lvl4pPr>
            <a:lvl5pPr marL="1523985" indent="0">
              <a:buNone/>
              <a:defRPr sz="833"/>
            </a:lvl5pPr>
            <a:lvl6pPr marL="1904981" indent="0">
              <a:buNone/>
              <a:defRPr sz="833"/>
            </a:lvl6pPr>
            <a:lvl7pPr marL="2285977" indent="0">
              <a:buNone/>
              <a:defRPr sz="833"/>
            </a:lvl7pPr>
            <a:lvl8pPr marL="2666973" indent="0">
              <a:buNone/>
              <a:defRPr sz="833"/>
            </a:lvl8pPr>
            <a:lvl9pPr marL="3047970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064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5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60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3244D-FF4B-4F20-B6B2-61D983D1638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60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60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8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1992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8" indent="-190498" algn="l" defTabSz="761992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94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90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87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83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79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75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471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468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96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92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89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85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81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77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973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970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성경봉독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사도행전 9장 32-43절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9장 40절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베드로가 사람을 다 내보내고 무릎을 꿇고 기도하고 돌이켜 시체를 향하여 이르되 다비다야 일어나라 하니 그가 눈을 떠 베드로를 보고 일어나 앉는지라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9장 41절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베드로가 손을 내밀어 일으키고 성도들과 과부들을 불러 들여 그가 살아난 것을 보이니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9장 42절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온 욥바 사람이 알고 많은 사람이 주를 믿더라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9장 43절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베드로가 욥바에 여러 날 있어 시몬이라 하는 무두장이의 집에서 머무니라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말씀선포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베드로의 순회사역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9장 41-42절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600"/>
              <a:t>41</a:t>
            </a:r>
            <a:r>
              <a:t> 베드로가 손을 내밀어 일으키고, 성도들과 과부들을 불러 들여 그가 살아난 것을 보이니</a:t>
            </a:r>
          </a:p>
          <a:p>
            <a:r>
              <a:rPr sz="3600"/>
              <a:t>42</a:t>
            </a:r>
            <a:r>
              <a:t> 온 욥바 사람이 알고, 많은 사람이 주를 믿더라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9장 32절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그 때에 베드로가 사방으로 두루 다니다가 룻다에 사는 성도들에게도 내려갔더니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9장 33절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거기서 애니아라 하는 사람을 만나매 그는 중풍병으로 침상 위에 누운 지 여덟 해라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9장 34절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베드로가 이르되 애니아야 예수 그리스도께서 너를 낫게 하시니 일어나 네 자리를 정돈하라 한 대 곧 일어나니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9장 35절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룻다와 사론에 사는 사람들이 다 그를 보고 주께로 돌아오니라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9장 36절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욥바에 다비다라 하는 여제자가 있으니 그 이름을 번역하면 도르가라 선행과 구제하는 일이 심히 많더니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9장 37절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그 때에 병들어 죽으매 시체를 씻어 다락에 누이니라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9장 38절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룻다가 욥바에서 가까운지라 제자들이 베드로가 거기 있음을 듣고 두 사람을 보내어 지체 말고 와 달라고 간청하여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9장 39절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베드로가 일어나 그들과 함께 가서 이르매 그들이 데리고 다락방에 올라가니 모든 과부가 베드로 곁에 서서 울며 도르가가 그들과 함께 있을 때에 지은 속옷과 겉옷을 다 내보이거늘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성경봉독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6A408934E3DA40A07120D6CEF0B477" ma:contentTypeVersion="8" ma:contentTypeDescription="Create a new document." ma:contentTypeScope="" ma:versionID="85a59e8546d07f2fc7375d18879ca229">
  <xsd:schema xmlns:xsd="http://www.w3.org/2001/XMLSchema" xmlns:xs="http://www.w3.org/2001/XMLSchema" xmlns:p="http://schemas.microsoft.com/office/2006/metadata/properties" xmlns:ns3="8ba9a3db-de93-440c-bbae-0a8a89899f84" targetNamespace="http://schemas.microsoft.com/office/2006/metadata/properties" ma:root="true" ma:fieldsID="c392e3d24354705c9ed2121e176307bb" ns3:_="">
    <xsd:import namespace="8ba9a3db-de93-440c-bbae-0a8a89899f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9a3db-de93-440c-bbae-0a8a89899f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2EB7C4-4310-4680-93C1-B481FAF635C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B4ADA29-D481-47EB-B5D2-35038A2332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FCAA67-88EA-41B6-AE42-AB90166725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a9a3db-de93-440c-bbae-0a8a89899f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1015</TotalTime>
  <Words>0</Words>
  <Application>Microsoft Office PowerPoint</Application>
  <PresentationFormat>사용자 지정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6" baseType="lpstr">
      <vt:lpstr>나눔고딕 ExtraBold</vt:lpstr>
      <vt:lpstr>맑은 고딕</vt:lpstr>
      <vt:lpstr>Arial</vt:lpstr>
      <vt:lpstr>Calibri</vt:lpstr>
      <vt:lpstr>Calibri Light</vt:lpstr>
      <vt:lpstr>성경봉독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장원</cp:lastModifiedBy>
  <cp:revision>26</cp:revision>
  <dcterms:created xsi:type="dcterms:W3CDTF">2020-06-14T07:42:25Z</dcterms:created>
  <dcterms:modified xsi:type="dcterms:W3CDTF">2021-01-23T07:28:02Z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0x010100C66A408934E3DA40A07120D6CEF0B477</vt:lpwstr>
  </property>
</Properties>
</file>