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000" y="1333500"/>
            <a:ext cx="8800000" cy="1260000"/>
          </a:xfrm>
        </p:spPr>
        <p:txBody>
          <a:bodyPr anchor="ctr" anchorCtr="0">
            <a:normAutofit/>
          </a:bodyPr>
          <a:lstStyle>
            <a:lvl1pPr algn="ctr">
              <a:defRPr sz="10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1016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34575" y="5161757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0" indent="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2000" y="612000"/>
            <a:ext cx="9720000" cy="5040000"/>
          </a:xfrm>
        </p:spPr>
        <p:txBody>
          <a:bodyPr lIns="72000" rIns="72000">
            <a:normAutofit/>
          </a:bodyPr>
          <a:lstStyle>
            <a:lvl1pPr marL="399996" indent="-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70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400970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96" indent="0">
              <a:buNone/>
              <a:defRPr sz="2333"/>
            </a:lvl2pPr>
            <a:lvl3pPr marL="761992" indent="0">
              <a:buNone/>
              <a:defRPr sz="2000"/>
            </a:lvl3pPr>
            <a:lvl4pPr marL="1142989" indent="0">
              <a:buNone/>
              <a:defRPr sz="1667"/>
            </a:lvl4pPr>
            <a:lvl5pPr marL="1523985" indent="0">
              <a:buNone/>
              <a:defRPr sz="1667"/>
            </a:lvl5pPr>
            <a:lvl6pPr marL="1904981" indent="0">
              <a:buNone/>
              <a:defRPr sz="1667"/>
            </a:lvl6pPr>
            <a:lvl7pPr marL="2285977" indent="0">
              <a:buNone/>
              <a:defRPr sz="1667"/>
            </a:lvl7pPr>
            <a:lvl8pPr marL="2666973" indent="0">
              <a:buNone/>
              <a:defRPr sz="1667"/>
            </a:lvl8pPr>
            <a:lvl9pPr marL="3047970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5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92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8" indent="-190498" algn="l" defTabSz="761992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94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90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87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83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79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75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71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68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2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7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26</cp:revision>
  <dcterms:created xsi:type="dcterms:W3CDTF">2020-06-14T07:42:25Z</dcterms:created>
  <dcterms:modified xsi:type="dcterms:W3CDTF">2021-01-23T07:28:02Z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