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060"/>
    <a:srgbClr val="6091CC"/>
    <a:srgbClr val="699B3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1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EFCBD-FD29-4784-B0D7-57F7C275983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7755-522B-451E-891F-5EB2F557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4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000" y="1333500"/>
            <a:ext cx="7920000" cy="1260000"/>
          </a:xfrm>
        </p:spPr>
        <p:txBody>
          <a:bodyPr anchor="ctr" anchorCtr="0">
            <a:normAutofit/>
          </a:bodyPr>
          <a:lstStyle>
            <a:lvl1pPr algn="ctr">
              <a:defRPr sz="8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38400"/>
            <a:ext cx="9144000" cy="720000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D485B7-B167-408B-BE8B-970F8635BE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" t="21397" r="34341" b="33328"/>
          <a:stretch/>
        </p:blipFill>
        <p:spPr>
          <a:xfrm>
            <a:off x="4081117" y="5161756"/>
            <a:ext cx="1004656" cy="542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6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1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6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308"/>
            <a:ext cx="6120000" cy="576000"/>
          </a:xfrm>
        </p:spPr>
        <p:txBody>
          <a:bodyPr anchor="b" anchorCtr="0">
            <a:normAutofit/>
          </a:bodyPr>
          <a:lstStyle>
            <a:lvl1pPr>
              <a:defRPr lang="en-US" sz="2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권 </a:t>
            </a:r>
            <a:r>
              <a:rPr lang="en-US" altLang="ko-KR" dirty="0"/>
              <a:t>0</a:t>
            </a:r>
            <a:r>
              <a:rPr lang="ko-KR" altLang="en-US" dirty="0"/>
              <a:t>장 </a:t>
            </a:r>
            <a:r>
              <a:rPr lang="en-US" altLang="ko-KR" dirty="0"/>
              <a:t>0</a:t>
            </a:r>
            <a:r>
              <a:rPr lang="ko-KR" altLang="en-US" dirty="0"/>
              <a:t>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612000"/>
            <a:ext cx="9144000" cy="5040000"/>
          </a:xfrm>
        </p:spPr>
        <p:txBody>
          <a:bodyPr lIns="360000" rIns="180000">
            <a:normAutofit/>
          </a:bodyPr>
          <a:lstStyle>
            <a:lvl1pPr marL="0" indent="360000">
              <a:lnSpc>
                <a:spcPct val="100000"/>
              </a:lnSpc>
              <a:buNone/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ko-KR" altLang="en-US" dirty="0"/>
              <a:t>본문 내용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2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9F17CBE-B948-4948-9D0F-BF92DA8B3E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308"/>
            <a:ext cx="6120000" cy="576000"/>
          </a:xfrm>
        </p:spPr>
        <p:txBody>
          <a:bodyPr anchor="b" anchorCtr="0">
            <a:normAutofit/>
          </a:bodyPr>
          <a:lstStyle>
            <a:lvl1pPr>
              <a:defRPr lang="en-US" sz="2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권 </a:t>
            </a:r>
            <a:r>
              <a:rPr lang="en-US" altLang="ko-KR" dirty="0"/>
              <a:t>0</a:t>
            </a:r>
            <a:r>
              <a:rPr lang="ko-KR" altLang="en-US" dirty="0"/>
              <a:t>장 </a:t>
            </a:r>
            <a:r>
              <a:rPr lang="en-US" altLang="ko-KR" dirty="0"/>
              <a:t>0</a:t>
            </a:r>
            <a:r>
              <a:rPr lang="ko-KR" altLang="en-US" dirty="0"/>
              <a:t>절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95FDD0-2F0A-4818-A2E4-5FE8EDDAB3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612000"/>
            <a:ext cx="9144000" cy="5040000"/>
          </a:xfrm>
        </p:spPr>
        <p:txBody>
          <a:bodyPr lIns="72000" rIns="72000">
            <a:normAutofit/>
          </a:bodyPr>
          <a:lstStyle>
            <a:lvl1pPr marL="360000" indent="-360000">
              <a:lnSpc>
                <a:spcPct val="100000"/>
              </a:lnSpc>
              <a:buNone/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ko-KR" altLang="en-US" dirty="0"/>
              <a:t>본문 내용</a:t>
            </a:r>
          </a:p>
        </p:txBody>
      </p:sp>
    </p:spTree>
    <p:extLst>
      <p:ext uri="{BB962C8B-B14F-4D97-AF65-F5344CB8AC3E}">
        <p14:creationId xmlns:p14="http://schemas.microsoft.com/office/powerpoint/2010/main" val="361042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14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8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94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064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9절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그 성에 시몬이라 하는 사람이 전부터 있어 마술을 행하여 사마리아 백성을 놀라게 하며 자칭 큰 자라 하니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18절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시몬이 사도들의 안수로 성령 받는 것을 보고 돈을 드려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19절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이르되 이 권능을 내게도 주어 누구든지 내가 안수하는 사람은 성령을 받게 하여 주소서 하니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20절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베드로가 이르되 네가 하나님의 선물을 돈 주고 살 줄로 생각하였으니 네 은과 네가 함께 망할지어다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21절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하나님 앞에서 네 마음이 바르지 못하니 이 도에는 네가 관계도 없고 분깃 된 것도 없느니라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22절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그러므로 너의 이 악함을 회개하고 주께 기도하라 혹 마음에 품은 것을 사하여 주시리라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23절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내가 보니 너는 악독이 가득하여 불의에 매인 바 되었도다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24절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시몬이 대답하여 이르되 나를 위하여 주께 기도하여 말한 것이 하나도 내게 임하지 않게 하소서 하니라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12-13절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600"/>
              <a:t>12</a:t>
            </a:r>
            <a:r>
              <a:t> 빌립이 하나님 나라와 및 예수 그리스도의 이름에 관하여 전도함을 그들이 믿고, 남녀가 다 세례를 받으니</a:t>
            </a:r>
          </a:p>
          <a:p>
            <a:r>
              <a:rPr sz="3600"/>
              <a:t>13</a:t>
            </a:r>
            <a:r>
              <a:t> 시몬도 믿고 세례를 받은 후에 전심으로 빌립을 따라 다니며, 그 나타나는 표적과 큰 능력을 보고 놀라니라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18-19절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600"/>
              <a:t>18</a:t>
            </a:r>
            <a:r>
              <a:t> 시몬이 사도들의 안수로 성령 받는 것을 보고 돈을 드려</a:t>
            </a:r>
          </a:p>
          <a:p>
            <a:r>
              <a:rPr sz="3600"/>
              <a:t>19</a:t>
            </a:r>
            <a:r>
              <a:t> 이르되 이 권능을 내게도 주어, 누구든지 내가 안수하는 사람은 성령을 받게 하여 주소서 하니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20-21절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600"/>
              <a:t>20</a:t>
            </a:r>
            <a:r>
              <a:t> 베드로가 이르되, 네가 하나님의 선물을 돈 주고 살 줄로 생각하였으니, 네 은과 네가 함께 망할지어다</a:t>
            </a:r>
          </a:p>
          <a:p>
            <a:r>
              <a:rPr sz="3600"/>
              <a:t>21</a:t>
            </a:r>
            <a:r>
              <a:t> 하나님 앞에서 네 마음이 바르지 못하니, 이 도에는 네가 관계도 없고 분깃 될 것도 없느니라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10절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낮은 사람부터 높은 사람까지 다 따르며 이르되 이 사람은 크다 일컫는 하나님의 능력이라 하더라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22-23절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600"/>
              <a:t>22</a:t>
            </a:r>
            <a:r>
              <a:t> 그러므로 너의 이 악함을 회개하고 주께 기도하라. 혹 마음에 품은 것을 사하여 주시리라</a:t>
            </a:r>
          </a:p>
          <a:p>
            <a:r>
              <a:rPr sz="3600"/>
              <a:t>23</a:t>
            </a:r>
            <a:r>
              <a:t> 내가 보니 너는 악독이 가득하며, 불의에 매인바 되었도다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11절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오랫동안 그 마술에 놀았으므로 그들이 따르더니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12절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빌립이 하나님 나라와 및 예수 그리스도의 이름에 관하여 전도함을 그들이 믿고 남녀가 다 세례를 받으니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13절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시몬도 믿고 세례를 받은 후에 전심으로 빌립을 따라다니며 그 나타나는 표적과 큰 능력을 보고 놀라니라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14절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예루살렘에 있는 사도들이 사마리아도 하나님의 말씀을 받았다 함을 듣고 베드로와 요한을 보내매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15절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그들이 내려가서 그들을 위하여 성령 받기를 기도하니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16절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이는 아직 한 사람에게도 성령 내리신 일이 없고 오직 주 예수의 이름으로 세례만 받을 뿐이더라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17절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이에 두 사도가 그들에게 안수하매 성령을 받는지라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성경봉독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A408934E3DA40A07120D6CEF0B477" ma:contentTypeVersion="8" ma:contentTypeDescription="Create a new document." ma:contentTypeScope="" ma:versionID="85a59e8546d07f2fc7375d18879ca229">
  <xsd:schema xmlns:xsd="http://www.w3.org/2001/XMLSchema" xmlns:xs="http://www.w3.org/2001/XMLSchema" xmlns:p="http://schemas.microsoft.com/office/2006/metadata/properties" xmlns:ns3="8ba9a3db-de93-440c-bbae-0a8a89899f84" targetNamespace="http://schemas.microsoft.com/office/2006/metadata/properties" ma:root="true" ma:fieldsID="c392e3d24354705c9ed2121e176307bb" ns3:_="">
    <xsd:import namespace="8ba9a3db-de93-440c-bbae-0a8a89899f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9a3db-de93-440c-bbae-0a8a89899f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FCAA67-88EA-41B6-AE42-AB90166725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a9a3db-de93-440c-bbae-0a8a89899f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4ADA29-D481-47EB-B5D2-35038A2332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2EB7C4-4310-4680-93C1-B481FAF635C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1005</TotalTime>
  <Words>0</Words>
  <Application>Microsoft Office PowerPoint</Application>
  <PresentationFormat>화면 슬라이드 쇼(16:10)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6" baseType="lpstr">
      <vt:lpstr>나눔고딕 ExtraBold</vt:lpstr>
      <vt:lpstr>맑은 고딕</vt:lpstr>
      <vt:lpstr>Arial</vt:lpstr>
      <vt:lpstr>Calibri</vt:lpstr>
      <vt:lpstr>Calibri Light</vt:lpstr>
      <vt:lpstr>성경봉독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장원</cp:lastModifiedBy>
  <cp:revision>24</cp:revision>
  <dcterms:created xsi:type="dcterms:W3CDTF">2020-06-14T07:42:25Z</dcterms:created>
  <dcterms:modified xsi:type="dcterms:W3CDTF">2020-09-26T23:08:01Z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0x010100C66A408934E3DA40A07120D6CEF0B477</vt:lpwstr>
  </property>
</Properties>
</file>