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1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333500"/>
            <a:ext cx="7920000" cy="1260000"/>
          </a:xfrm>
        </p:spPr>
        <p:txBody>
          <a:bodyPr anchor="ctr" anchorCtr="0">
            <a:normAutofit/>
          </a:bodyPr>
          <a:lstStyle>
            <a:lvl1pPr algn="ctr">
              <a:defRPr sz="8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9144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081117" y="5161756"/>
            <a:ext cx="1004656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360000" rIns="180000">
            <a:normAutofit/>
          </a:bodyPr>
          <a:lstStyle>
            <a:lvl1pPr marL="0" indent="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72000" rIns="72000">
            <a:normAutofit/>
          </a:bodyPr>
          <a:lstStyle>
            <a:lvl1pPr marL="360000" indent="-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0</Words>
  <Application>Microsoft Office PowerPoint</Application>
  <PresentationFormat>화면 슬라이드 쇼(16:10)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24</cp:revision>
  <dcterms:created xsi:type="dcterms:W3CDTF">2020-06-14T07:42:25Z</dcterms:created>
  <dcterms:modified xsi:type="dcterms:W3CDTF">2020-09-26T23:08:01Z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