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1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333500"/>
            <a:ext cx="7920000" cy="1260000"/>
          </a:xfrm>
        </p:spPr>
        <p:txBody>
          <a:bodyPr anchor="ctr" anchorCtr="0">
            <a:normAutofit/>
          </a:bodyPr>
          <a:lstStyle>
            <a:lvl1pPr algn="ctr">
              <a:defRPr sz="8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9144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081117" y="5161756"/>
            <a:ext cx="1004656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360000" rIns="180000">
            <a:normAutofit/>
          </a:bodyPr>
          <a:lstStyle>
            <a:lvl1pPr marL="0" indent="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308"/>
            <a:ext cx="6120000" cy="576000"/>
          </a:xfrm>
        </p:spPr>
        <p:txBody>
          <a:bodyPr anchor="b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612000"/>
            <a:ext cx="9144000" cy="5040000"/>
          </a:xfrm>
        </p:spPr>
        <p:txBody>
          <a:bodyPr lIns="72000" rIns="72000">
            <a:normAutofit/>
          </a:bodyPr>
          <a:lstStyle>
            <a:lvl1pPr marL="360000" indent="-360000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26절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주의 사자가 빌립에게 말하여 이르되 일어나서 남쪽으로 향하여 예루살렘에서 가사로 내려가는 길까지 가라 하니 그 길은 광야라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35절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빌립이 입을 열어 이 글에서 시작하여 예수를 가르쳐 복음을 전하니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36절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길 가다가 물 있는 곳에 이르러 그 내시가 말하되 보라 물이 있으니 내가 세례를 받음에 무슨 거리낌이 있느냐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37절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(없음)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38절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이에 명하여 수레를 멈추고 빌립과 내시가 둘 다 물에 내려가 빌립이 세례를 베풀고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둘이 물에서 올라올새 주의 영이 빌립을 이끌어간지라 내시는 기쁘게 길을 가므로 그를 다시 보지 못하니라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40절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빌립은 아소도에 나타나 여러 성을 지나 다니며 복음을 전하고 가이사랴에 이르니라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이사야 56장 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여호와께 연합한 이방인은 말하기를 여호와께서 나를 그의 백성 중에서 반드시 갈라내시리라 하지 말며, 고자도 말하기를 나는 마른 나무라 하지 말라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32-33절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32</a:t>
            </a:r>
            <a:r>
              <a:t> 읽는 성경 구절은 이것이니 일렀으되, 그가 도살장에게로 가는 양과 같이 끌려갔고 털 깎는 자 앞에 있는 어린 양이 조요함과 같이 그의 입을 열지 아니하였도다</a:t>
            </a:r>
          </a:p>
          <a:p>
            <a:r>
              <a:rPr sz="3600"/>
              <a:t>33</a:t>
            </a:r>
            <a:r>
              <a:t> 그가 굴욕을 당했을 때 공정한 재판도 받지 못하였으니 누가 그의 세대를 말하리요. 그의 생명이 땅에서 빼앗김이로다 하였거늘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34절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 내시가 빌립에게 말하되, 청컨대 내가 묻노니 선지자가 이 말한 것이 누구를 가리킴이냐. 자기를 가리킴이냐, 타인을 가리킴이냐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36-38절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36</a:t>
            </a:r>
            <a:r>
              <a:t> 길 가다가 물 있는 곳에 이르러 그 내시가 말하되, 보라! 물이 있으니 내가 세례를 받음에 무슨 거리낌이 있느냐</a:t>
            </a:r>
          </a:p>
          <a:p>
            <a:r>
              <a:rPr sz="3600"/>
              <a:t>37</a:t>
            </a:r>
            <a:r>
              <a:t> (없음)</a:t>
            </a:r>
          </a:p>
          <a:p>
            <a:r>
              <a:rPr sz="3600"/>
              <a:t>38</a:t>
            </a:r>
            <a:r>
              <a:t> 이에 명하여 수레를 멈추고 빌립과 내시가 둘 다 물에 내려가 빌립이 세례를 베풀고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27절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일어나 가서 보니 에디오피아 사람 곧 에디오피아 여왕 간다게의 모든 국고를 맡은 관리인 내시가 예배하러 예루살렘에 왔다가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37절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빌립이 이르되, 만일 그대가 마음을 다하여 믿으면 받을 수 있으니라, 하니 그가 응답하여 이르되, 예수 그리스도께서 하나님의 아들이심을 내가 믿노라, 하니라.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고린도전서 9장 16절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내가 복음을 전할지라도 자랑할 것이 없음은 내가 부득불 할 일임이라. 만일 복음을 전하지 아니하면 내게 화가 있을 것이로다.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28절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돌아가는데 수레를 타고 선지자 이사야의 글을 읽더라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29절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성령이 빌립더러 이르시되 이 수레로 가까이 나아가라 하시거늘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30절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빌립이 달려가서 선지자 이사야의 글 읽는 것을 듣고 말하되 읽는 것을 깨닫느냐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31절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대답하되 지도해 주는 사람이 없으니 어찌 깨달을 수 있느냐 하고 빌립을 청하여 수레에 올라 같이 앉으라 하니라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32절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읽는 성경 구절은 이것이니 일렀으되 그가 도살자에게로 가는 양과 같이 끌려갔고 털 깎는 자 앞에 있는 어린 양이 조용함과 같이 그의 입을 열지 아니하였도다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33절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그가 굴욕을 당했을 때 공정한 재판도 받지 못하였으니 누가 그의 세대를 말하리요 그의 생명이 땅에서 빼앗김이로다 하였거늘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사도행전 8장 34절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그 내시가 빌립에게 대답하여 말하되 청컨대 내가 묻노니 선지자가 이 말한 것이 누구를 가리킴이냐 자기를 가리킴이냐 타인을 가리킴이냐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0</Words>
  <Application>Microsoft Office PowerPoint</Application>
  <PresentationFormat>화면 슬라이드 쇼(16:10)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24</cp:revision>
  <dcterms:created xsi:type="dcterms:W3CDTF">2020-06-14T07:42:25Z</dcterms:created>
  <dcterms:modified xsi:type="dcterms:W3CDTF">2020-09-26T23:08:01Z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