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d6ab69a5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d6ab69a5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6ab69a5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6ab69a5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6ab69a5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6ab69a5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6ab69a5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6ab69a5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0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 dirty="0"/>
              <a:t>DETECÇÃO DE FRAUDES EM CARTÕES DE CRÉDITO- SCRUM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Equipe;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 dirty="0"/>
              <a:t>SCRUM</a:t>
            </a:r>
            <a:r>
              <a:rPr lang="pt-BR" dirty="0"/>
              <a:t>;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/>
              <a:t>KANBAN;</a:t>
            </a:r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l="48997"/>
          <a:stretch/>
        </p:blipFill>
        <p:spPr>
          <a:xfrm>
            <a:off x="5211328" y="0"/>
            <a:ext cx="39326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18500" y="5579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pic>
        <p:nvPicPr>
          <p:cNvPr id="4" name="Espaço Reservado para Imagem 16">
            <a:extLst>
              <a:ext uri="{FF2B5EF4-FFF2-40B4-BE49-F238E27FC236}">
                <a16:creationId xmlns:a16="http://schemas.microsoft.com/office/drawing/2014/main" id="{BA7FC065-0C52-E9EA-E8C7-D2A2D6AD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8842" y="1599932"/>
            <a:ext cx="1221619" cy="1221619"/>
          </a:xfrm>
          <a:prstGeom prst="rect">
            <a:avLst/>
          </a:prstGeom>
        </p:spPr>
      </p:pic>
      <p:sp>
        <p:nvSpPr>
          <p:cNvPr id="5" name="Espaço Reservado para Texto 46">
            <a:extLst>
              <a:ext uri="{FF2B5EF4-FFF2-40B4-BE49-F238E27FC236}">
                <a16:creationId xmlns:a16="http://schemas.microsoft.com/office/drawing/2014/main" id="{2E8D3D2B-AE99-5AB9-B179-009E01EBFCC8}"/>
              </a:ext>
            </a:extLst>
          </p:cNvPr>
          <p:cNvSpPr txBox="1">
            <a:spLocks/>
          </p:cNvSpPr>
          <p:nvPr/>
        </p:nvSpPr>
        <p:spPr>
          <a:xfrm>
            <a:off x="5793122" y="2902624"/>
            <a:ext cx="1594565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Rodrigo </a:t>
            </a:r>
            <a:r>
              <a:rPr lang="pt-BR" sz="1200" dirty="0" err="1">
                <a:solidFill>
                  <a:schemeClr val="bg1">
                    <a:lumMod val="95000"/>
                    <a:alpha val="60000"/>
                  </a:schemeClr>
                </a:solidFill>
              </a:rPr>
              <a:t>Naoto</a:t>
            </a:r>
            <a:endParaRPr lang="pt-BR" sz="1200" dirty="0">
              <a:solidFill>
                <a:schemeClr val="bg1">
                  <a:lumMod val="95000"/>
                  <a:alpha val="60000"/>
                </a:schemeClr>
              </a:solidFill>
            </a:endParaRPr>
          </a:p>
        </p:txBody>
      </p:sp>
      <p:sp>
        <p:nvSpPr>
          <p:cNvPr id="6" name="Espaço Reservado para Texto 44">
            <a:extLst>
              <a:ext uri="{FF2B5EF4-FFF2-40B4-BE49-F238E27FC236}">
                <a16:creationId xmlns:a16="http://schemas.microsoft.com/office/drawing/2014/main" id="{1299E2A3-6F89-478C-E654-562C5D613974}"/>
              </a:ext>
            </a:extLst>
          </p:cNvPr>
          <p:cNvSpPr txBox="1">
            <a:spLocks/>
          </p:cNvSpPr>
          <p:nvPr/>
        </p:nvSpPr>
        <p:spPr>
          <a:xfrm>
            <a:off x="4076559" y="2924530"/>
            <a:ext cx="1350788" cy="235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Bergson Araújo</a:t>
            </a:r>
          </a:p>
        </p:txBody>
      </p:sp>
      <p:pic>
        <p:nvPicPr>
          <p:cNvPr id="7" name="Imagem 6" descr="Pessoa de óculos e blusa azul&#10;&#10;Descrição gerada automaticamente">
            <a:extLst>
              <a:ext uri="{FF2B5EF4-FFF2-40B4-BE49-F238E27FC236}">
                <a16:creationId xmlns:a16="http://schemas.microsoft.com/office/drawing/2014/main" id="{5987E509-0C35-E0C4-AB9B-4C2E44CD7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381" y="1600472"/>
            <a:ext cx="1225853" cy="1225853"/>
          </a:xfrm>
          <a:prstGeom prst="rect">
            <a:avLst/>
          </a:prstGeom>
        </p:spPr>
      </p:pic>
      <p:pic>
        <p:nvPicPr>
          <p:cNvPr id="8" name="Imagem 7" descr="Homem tirando foto de si mesmo&#10;&#10;Descrição gerada automaticamente">
            <a:extLst>
              <a:ext uri="{FF2B5EF4-FFF2-40B4-BE49-F238E27FC236}">
                <a16:creationId xmlns:a16="http://schemas.microsoft.com/office/drawing/2014/main" id="{38F11F3F-55B9-E8C0-1465-E925013FC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580" y="1599932"/>
            <a:ext cx="1080363" cy="1225853"/>
          </a:xfrm>
          <a:prstGeom prst="rect">
            <a:avLst/>
          </a:prstGeom>
        </p:spPr>
      </p:pic>
      <p:pic>
        <p:nvPicPr>
          <p:cNvPr id="9" name="Imagem 8" descr="Homem dentro de carro&#10;&#10;Descrição gerada automaticamente">
            <a:extLst>
              <a:ext uri="{FF2B5EF4-FFF2-40B4-BE49-F238E27FC236}">
                <a16:creationId xmlns:a16="http://schemas.microsoft.com/office/drawing/2014/main" id="{A7274895-0173-3A73-02EB-43FD0223D5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5757353" y="1578680"/>
            <a:ext cx="1124797" cy="1242871"/>
          </a:xfrm>
          <a:prstGeom prst="rect">
            <a:avLst/>
          </a:prstGeom>
        </p:spPr>
      </p:pic>
      <p:sp>
        <p:nvSpPr>
          <p:cNvPr id="10" name="Espaço Reservado para Texto 42">
            <a:extLst>
              <a:ext uri="{FF2B5EF4-FFF2-40B4-BE49-F238E27FC236}">
                <a16:creationId xmlns:a16="http://schemas.microsoft.com/office/drawing/2014/main" id="{63D3D1C8-1285-6D0D-1CF7-1DDDFA89C67E}"/>
              </a:ext>
            </a:extLst>
          </p:cNvPr>
          <p:cNvSpPr txBox="1">
            <a:spLocks/>
          </p:cNvSpPr>
          <p:nvPr/>
        </p:nvSpPr>
        <p:spPr>
          <a:xfrm>
            <a:off x="2325367" y="2902624"/>
            <a:ext cx="1350787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Diego Honda</a:t>
            </a:r>
          </a:p>
        </p:txBody>
      </p:sp>
      <p:sp>
        <p:nvSpPr>
          <p:cNvPr id="11" name="Espaço Reservado para Texto 40">
            <a:extLst>
              <a:ext uri="{FF2B5EF4-FFF2-40B4-BE49-F238E27FC236}">
                <a16:creationId xmlns:a16="http://schemas.microsoft.com/office/drawing/2014/main" id="{F7859205-286F-4A91-2F52-E68BDE0AF568}"/>
              </a:ext>
            </a:extLst>
          </p:cNvPr>
          <p:cNvSpPr txBox="1">
            <a:spLocks/>
          </p:cNvSpPr>
          <p:nvPr/>
        </p:nvSpPr>
        <p:spPr>
          <a:xfrm>
            <a:off x="677389" y="2902624"/>
            <a:ext cx="1239314" cy="2606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Lídia Souza</a:t>
            </a:r>
          </a:p>
        </p:txBody>
      </p:sp>
      <p:pic>
        <p:nvPicPr>
          <p:cNvPr id="12" name="Imagem 11" descr="Rosto de mulher visto de perto&#10;&#10;Descrição gerada automaticamente com confiança média">
            <a:extLst>
              <a:ext uri="{FF2B5EF4-FFF2-40B4-BE49-F238E27FC236}">
                <a16:creationId xmlns:a16="http://schemas.microsoft.com/office/drawing/2014/main" id="{01ACE9D3-9882-2785-CDAE-558D9B8AF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387687" y="1578680"/>
            <a:ext cx="1242871" cy="1242871"/>
          </a:xfrm>
          <a:prstGeom prst="rect">
            <a:avLst/>
          </a:prstGeom>
        </p:spPr>
      </p:pic>
      <p:sp>
        <p:nvSpPr>
          <p:cNvPr id="13" name="Espaço Reservado para Texto 40">
            <a:extLst>
              <a:ext uri="{FF2B5EF4-FFF2-40B4-BE49-F238E27FC236}">
                <a16:creationId xmlns:a16="http://schemas.microsoft.com/office/drawing/2014/main" id="{D550293B-BA24-1B23-3106-E9C03CE7F642}"/>
              </a:ext>
            </a:extLst>
          </p:cNvPr>
          <p:cNvSpPr txBox="1">
            <a:spLocks/>
          </p:cNvSpPr>
          <p:nvPr/>
        </p:nvSpPr>
        <p:spPr>
          <a:xfrm>
            <a:off x="7341040" y="2902624"/>
            <a:ext cx="1948408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Letícia Rossaneis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3304423" y="356556"/>
            <a:ext cx="3493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SCRUM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3304423" y="1116149"/>
            <a:ext cx="4939354" cy="32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Um </a:t>
            </a:r>
            <a:r>
              <a:rPr lang="pt-BR" dirty="0" err="1"/>
              <a:t>framewok</a:t>
            </a:r>
            <a:r>
              <a:rPr lang="pt-BR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Agentes: Time de </a:t>
            </a:r>
            <a:r>
              <a:rPr lang="pt-BR" dirty="0" err="1"/>
              <a:t>desnvolvimento</a:t>
            </a:r>
            <a:r>
              <a:rPr lang="pt-BR" dirty="0"/>
              <a:t>, Scrum Master,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ower</a:t>
            </a:r>
            <a:r>
              <a:rPr lang="pt-BR" dirty="0"/>
              <a:t>(PO).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Eventos: </a:t>
            </a:r>
            <a:r>
              <a:rPr lang="pt-BR" dirty="0" err="1"/>
              <a:t>Grooming</a:t>
            </a:r>
            <a:r>
              <a:rPr lang="pt-BR" dirty="0"/>
              <a:t>(refinamento), </a:t>
            </a:r>
            <a:r>
              <a:rPr lang="pt-BR" dirty="0" err="1"/>
              <a:t>planning</a:t>
            </a:r>
            <a:r>
              <a:rPr lang="pt-BR" dirty="0"/>
              <a:t>, sprint, </a:t>
            </a:r>
            <a:r>
              <a:rPr lang="pt-BR" dirty="0" err="1"/>
              <a:t>daily</a:t>
            </a:r>
            <a:r>
              <a:rPr lang="pt-BR" dirty="0"/>
              <a:t>, retrospectiva, review.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/>
              <a:t>Termos: PMO(Project management office), Backlog, </a:t>
            </a:r>
            <a:r>
              <a:rPr lang="pt-BR" dirty="0" err="1"/>
              <a:t>kanban</a:t>
            </a:r>
            <a:r>
              <a:rPr lang="pt-BR" dirty="0"/>
              <a:t>, </a:t>
            </a:r>
            <a:r>
              <a:rPr lang="pt-BR" dirty="0" err="1"/>
              <a:t>planning</a:t>
            </a:r>
            <a:r>
              <a:rPr lang="pt-BR" dirty="0"/>
              <a:t> poker.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dirty="0"/>
          </a:p>
        </p:txBody>
      </p:sp>
      <p:pic>
        <p:nvPicPr>
          <p:cNvPr id="9" name="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8AB1DF3E-AE95-D226-AF23-A222794C7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14"/>
          <a:stretch/>
        </p:blipFill>
        <p:spPr>
          <a:xfrm>
            <a:off x="0" y="0"/>
            <a:ext cx="309053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245327" y="2114700"/>
            <a:ext cx="3493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/>
              <a:t>Kanban</a:t>
            </a:r>
            <a:endParaRPr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EB0026-B4E4-9EB9-5E2B-C7AE9C117B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4053" y="719418"/>
            <a:ext cx="6185647" cy="31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518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76</Words>
  <Application>Microsoft Office PowerPoint</Application>
  <PresentationFormat>Apresentação na tela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Lato</vt:lpstr>
      <vt:lpstr>Montserrat</vt:lpstr>
      <vt:lpstr>Arial</vt:lpstr>
      <vt:lpstr>Focus</vt:lpstr>
      <vt:lpstr>DETECÇÃO DE FRAUDES EM CARTÕES DE CRÉDITO- SCRUM</vt:lpstr>
      <vt:lpstr>Agenda</vt:lpstr>
      <vt:lpstr>Equipe</vt:lpstr>
      <vt:lpstr>SCRUM</vt:lpstr>
      <vt:lpstr>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FRAUDES EM CARTÕES DE CRÉDITO</dc:title>
  <cp:lastModifiedBy>Lidia Maria Beirão de Souza</cp:lastModifiedBy>
  <cp:revision>11</cp:revision>
  <dcterms:modified xsi:type="dcterms:W3CDTF">2022-07-20T23:23:14Z</dcterms:modified>
</cp:coreProperties>
</file>