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5B36-B74F-4BB4-9C7A-D09DD6B47E09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D3EA-30EC-4839-8543-230B556F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tommy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– LOSS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BOLD= eval1 +(gain-loss) + eval23 +(gain-loss) +</a:t>
            </a:r>
            <a:r>
              <a:rPr lang="en-US" sz="1600" dirty="0" err="1" smtClean="0"/>
              <a:t>evalRare</a:t>
            </a:r>
            <a:r>
              <a:rPr lang="en-US" sz="1600" dirty="0" smtClean="0"/>
              <a:t> +(gain-loss) +(decision1 decision2 decision 3 decision 123)+(eval2+eval3+outcome3+outcome123)</a:t>
            </a:r>
          </a:p>
          <a:p>
            <a:r>
              <a:rPr lang="en-US" sz="1600" dirty="0" smtClean="0"/>
              <a:t>A:\DCJ\SPM\stat\tom\model_based\gain_loss\evaluation\dur_0\model_02\RFX\Ffactorial</a:t>
            </a:r>
          </a:p>
          <a:p>
            <a:endParaRPr lang="en-US" sz="1600" dirty="0"/>
          </a:p>
        </p:txBody>
      </p:sp>
      <p:pic>
        <p:nvPicPr>
          <p:cNvPr id="1027" name="Picture 3" descr="A:\DCJ\SPM\stat\tom\screenshots\model2gainloss_t0_evall_1_0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8" y="2514600"/>
            <a:ext cx="2323155" cy="33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:\DCJ\SPM\stat\tom\screenshots\model2gainloss_t0_evall_0_1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83112"/>
            <a:ext cx="2570304" cy="36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&amp; LOSS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BOLD= eval1 +(gain &amp; -loss) + eval23 +(</a:t>
            </a:r>
            <a:r>
              <a:rPr lang="en-US" sz="1600" dirty="0" err="1" smtClean="0"/>
              <a:t>gain&amp;loss</a:t>
            </a:r>
            <a:r>
              <a:rPr lang="en-US" sz="1600" dirty="0" smtClean="0"/>
              <a:t>) +</a:t>
            </a:r>
            <a:r>
              <a:rPr lang="en-US" sz="1600" dirty="0" err="1" smtClean="0"/>
              <a:t>evalRare</a:t>
            </a:r>
            <a:r>
              <a:rPr lang="en-US" sz="1600" dirty="0" smtClean="0"/>
              <a:t> +(gain-loss) +(decision1 decision2 decision 3 decision 123)+(eval2+eval3+outcome3+outcome123)</a:t>
            </a:r>
          </a:p>
          <a:p>
            <a:r>
              <a:rPr lang="en-US" sz="1600" dirty="0" smtClean="0"/>
              <a:t>A:\DCJ\SPM\stat\tom\model_based\condtional\specialsubj\gain_loss\evaluation\dur_1\model_01\RFX\FFactorial\</a:t>
            </a:r>
          </a:p>
          <a:p>
            <a:r>
              <a:rPr lang="en-US" sz="1600" dirty="0" smtClean="0"/>
              <a:t>To FIX DURATION SUBJECTS CONDITIONAL </a:t>
            </a:r>
            <a:endParaRPr lang="en-US" sz="1600" dirty="0"/>
          </a:p>
        </p:txBody>
      </p:sp>
      <p:pic>
        <p:nvPicPr>
          <p:cNvPr id="1029" name="Picture 5" descr="A:\DCJ\SPM\stat\tom\screenshots\fckdupmodel_t0_allLO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7000"/>
            <a:ext cx="2619737" cy="376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&amp; LOSS </a:t>
            </a:r>
            <a:r>
              <a:rPr lang="en-US" dirty="0" smtClean="0"/>
              <a:t>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BOLD= eval1 +(gain &amp; -loss) + eval23 +(gain</a:t>
            </a:r>
            <a:r>
              <a:rPr lang="en-US" sz="1600" dirty="0" smtClean="0"/>
              <a:t>&amp; -loss</a:t>
            </a:r>
            <a:r>
              <a:rPr lang="en-US" sz="1600" dirty="0" smtClean="0"/>
              <a:t>) +</a:t>
            </a:r>
            <a:r>
              <a:rPr lang="en-US" sz="1600" dirty="0" err="1" smtClean="0"/>
              <a:t>evalRare</a:t>
            </a:r>
            <a:r>
              <a:rPr lang="en-US" sz="1600" dirty="0" smtClean="0"/>
              <a:t> +(</a:t>
            </a:r>
            <a:r>
              <a:rPr lang="en-US" sz="1600" dirty="0"/>
              <a:t>gain &amp; -</a:t>
            </a:r>
            <a:r>
              <a:rPr lang="en-US" sz="1600" dirty="0" smtClean="0"/>
              <a:t>loss) +(decision1 decision2 decision 3 decision 123)+(eval2+eval3+outcome3+outcome123)</a:t>
            </a:r>
          </a:p>
          <a:p>
            <a:r>
              <a:rPr lang="en-US" sz="1600" dirty="0"/>
              <a:t>A:\DCJ\SPM\stat\tom\lastnight\model_based\gain&amp;loss_giusto\evaluation\dur_0\model_02\RFX\FFactorial\ </a:t>
            </a:r>
            <a:endParaRPr lang="en-US" sz="1600" dirty="0" smtClean="0"/>
          </a:p>
          <a:p>
            <a:r>
              <a:rPr lang="en-US" sz="1600" dirty="0" smtClean="0"/>
              <a:t>Screen 1= all gain (not all win) few 0.05 Screen2+ all gain p 0001 no </a:t>
            </a:r>
            <a:r>
              <a:rPr lang="en-US" sz="1600" dirty="0" err="1" smtClean="0"/>
              <a:t>fwe</a:t>
            </a:r>
            <a:endParaRPr lang="en-US" sz="1600" dirty="0"/>
          </a:p>
        </p:txBody>
      </p:sp>
      <p:pic>
        <p:nvPicPr>
          <p:cNvPr id="1026" name="Picture 2" descr="A:\DCJ\SPM\stat\tom\screenshots\allgain_ev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2230176" cy="31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:\DCJ\SPM\stat\tom\screenshots\allgain_eval_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21291"/>
            <a:ext cx="2322350" cy="33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&amp; LOSS </a:t>
            </a:r>
            <a:r>
              <a:rPr lang="en-US" dirty="0" smtClean="0"/>
              <a:t>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BOLD= eval1 +(gain &amp; -loss) + eval23 +(gain</a:t>
            </a:r>
            <a:r>
              <a:rPr lang="en-US" sz="1600" dirty="0" smtClean="0"/>
              <a:t>&amp; -loss</a:t>
            </a:r>
            <a:r>
              <a:rPr lang="en-US" sz="1600" dirty="0" smtClean="0"/>
              <a:t>) +</a:t>
            </a:r>
            <a:r>
              <a:rPr lang="en-US" sz="1600" dirty="0" err="1" smtClean="0"/>
              <a:t>evalRare</a:t>
            </a:r>
            <a:r>
              <a:rPr lang="en-US" sz="1600" dirty="0" smtClean="0"/>
              <a:t> +(</a:t>
            </a:r>
            <a:r>
              <a:rPr lang="en-US" sz="1600" dirty="0"/>
              <a:t>gain &amp; -</a:t>
            </a:r>
            <a:r>
              <a:rPr lang="en-US" sz="1600" dirty="0" smtClean="0"/>
              <a:t>loss) +(decision1 decision2 decision 3 decision 123)+(eval2+eval3+outcome3+outcome123)</a:t>
            </a:r>
          </a:p>
          <a:p>
            <a:r>
              <a:rPr lang="en-US" sz="1600" dirty="0"/>
              <a:t>A:\DCJ\SPM\stat\tom\lastnight\model_based\gain&amp;loss_giusto\evaluation\dur_0\model_02\RFX\FFactorial\ </a:t>
            </a:r>
            <a:endParaRPr lang="en-US" sz="1600" dirty="0" smtClean="0"/>
          </a:p>
          <a:p>
            <a:r>
              <a:rPr lang="en-US" sz="1600" dirty="0" smtClean="0"/>
              <a:t>Gain 1 and Gain 3</a:t>
            </a:r>
            <a:endParaRPr lang="en-US" sz="1600" dirty="0"/>
          </a:p>
        </p:txBody>
      </p:sp>
      <p:pic>
        <p:nvPicPr>
          <p:cNvPr id="2050" name="Picture 2" descr="A:\DCJ\SPM\stat\tom\screenshots\gain13_ev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7120"/>
            <a:ext cx="228322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A:\DCJ\SPM\stat\tom\screenshots\gain13_eval_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56" y="3387436"/>
            <a:ext cx="2062544" cy="29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No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A:\DCJ\SPM\stat\tom\model_based\condtional\specialsubj\2groups\outcome\noparam\dur_0\mincomplexity\RFX\Ffactorial</a:t>
            </a:r>
          </a:p>
          <a:p>
            <a:endParaRPr lang="en-US" sz="1800" dirty="0"/>
          </a:p>
        </p:txBody>
      </p:sp>
      <p:pic>
        <p:nvPicPr>
          <p:cNvPr id="2051" name="Picture 3" descr="A:\DCJ\SPM\stat\tom\screenshots\outLearn-outnonlearn_bothgrou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83" y="2430251"/>
            <a:ext cx="2603672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:\DCJ\SPM\stat\tom\screenshots\out23w-out23l_bothgrou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684033" cy="38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No parameters – 1s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A:\DCJ\SPM\stat\tom\model_based\condtional\specialsubj\2groups\outcome\noparam\dur_0\mincomplexity\RFX\Ffactorial</a:t>
            </a:r>
          </a:p>
          <a:p>
            <a:endParaRPr lang="en-US" sz="1800" dirty="0"/>
          </a:p>
        </p:txBody>
      </p:sp>
      <p:pic>
        <p:nvPicPr>
          <p:cNvPr id="2050" name="Picture 2" descr="A:\DCJ\SPM\stat\tom\screenshots\out23w-out23l_bothgrou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684033" cy="38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:\DCJ\SPM\stat\tom\screenshots\outLearn-outnonlearn_bothgroups_1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88944"/>
            <a:ext cx="2522856" cy="35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</a:t>
            </a:r>
            <a:r>
              <a:rPr lang="en-US" dirty="0" smtClean="0"/>
              <a:t>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A:\DCJ\SPM\stat\tom\lastnight\model_based\condtional\specialsubj\2groups\outcome\taken\dur_0\mincomplexity\RFX\FFactorial</a:t>
            </a:r>
            <a:endParaRPr lang="en-US" sz="1800" dirty="0"/>
          </a:p>
        </p:txBody>
      </p:sp>
      <p:pic>
        <p:nvPicPr>
          <p:cNvPr id="3074" name="Picture 2" descr="A:\DCJ\SPM\stat\tom\screenshots\out12-all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71" y="2743200"/>
            <a:ext cx="2496854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A:\DCJ\SPM\stat\tom\screenshots\previous_group1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0"/>
            <a:ext cx="2151519" cy="306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:\DCJ\SPM\stat\tom\screenshots\previous_group1t_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51215"/>
            <a:ext cx="2193754" cy="312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205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Results tommy</vt:lpstr>
      <vt:lpstr>GAIN – LOSS </vt:lpstr>
      <vt:lpstr>GAIN &amp; LOSS </vt:lpstr>
      <vt:lpstr>GAIN &amp; LOSS  fixed</vt:lpstr>
      <vt:lpstr>GAIN &amp; LOSS  fixed</vt:lpstr>
      <vt:lpstr>Outcome No parameters</vt:lpstr>
      <vt:lpstr>Outcome No parameters – 1s</vt:lpstr>
      <vt:lpstr>Outcome parameters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tommy</dc:title>
  <dc:creator>NeuroEconUser</dc:creator>
  <cp:lastModifiedBy>NeuroEconUser</cp:lastModifiedBy>
  <cp:revision>16</cp:revision>
  <dcterms:created xsi:type="dcterms:W3CDTF">2013-11-15T23:47:18Z</dcterms:created>
  <dcterms:modified xsi:type="dcterms:W3CDTF">2013-11-17T02:06:00Z</dcterms:modified>
</cp:coreProperties>
</file>