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9CA6E-7831-E527-824A-D92E04C62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FBC55-C7D7-56E5-A374-AF54930BD7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F93BF-BAD4-5D71-5754-9A5EED47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FDCC-B198-4679-625F-B2760D19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41BB8-057C-8B44-D327-E48B2FF1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92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F372-3D30-EBED-B018-0509BBAB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756A-8414-FEB9-2CD1-2C8117B15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534A-6A90-A95D-8972-208178CC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0B643-9928-A081-AC5F-0835DDC7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7242-6A97-05A0-D0D3-CDD997E82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41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21755F-F577-59FB-8968-FF80B5BB4F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884D0-4B4A-649E-6F40-310815AC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66C6A-13C8-C711-527A-7808C7C4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3E69-FC4F-5D69-DF4B-36279E21D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3B998-78E3-42B1-4C05-1F28D54B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77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95FD-1C50-6710-F623-0913FEE1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E8B0-1CE5-96E8-E28E-1937723BA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3D826-FFC4-F426-3ABE-DE8AED31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1707C-E14B-E88E-9C1A-F958E737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30899-FB10-C55E-EFB8-CCF10DFB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554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B4BD-C661-3D7A-774C-24F0E369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9AFFA-E7A9-C0B6-6DF3-EC78C98F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57CC8-0984-C1B6-4B92-25C2BFE3A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B3746-4EA0-F537-4B27-E571A985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307C-987F-1EDA-3988-A4EEB09A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13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4B19-9C21-C019-12D9-49E478AF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2DBC5-6548-F5BE-CD49-65979C515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3D811-78E5-2668-A350-BC852E26A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189DF-586B-6C4A-615A-010AF327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12485-7BAA-3467-EAE9-FC9B2CFE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8668-5CD8-6249-95D3-0370EDD6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2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7E71-674D-9A3A-30D2-03620444B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414D-4CBD-E9E7-AD06-9DA4EB860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4501F-0632-593E-5563-294DCB5C3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93E160-C29B-0FC3-FB58-60EF1FC90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74D43-79D5-7D07-F1D0-50355D55FA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1BA271-DEAC-BA18-2B8C-A8E84B547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2236A-FF6E-74A2-3D39-0783E7A25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C6165-B1B9-7B35-871E-1DD425B64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7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AF7A-7B8F-FCAC-280A-FA3976536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273A4-82DF-0265-6447-CA323B8B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FAB3C3-07B0-8DF4-47AD-082AFB54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844B9-E40F-122B-7781-29C44137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02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2E83D8-1453-FFBF-4CE5-BB8ECF219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AE69EE-AA7B-B4A8-7905-62BA315A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5A66C-D95F-1650-5E54-E9023A72A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657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AACD-90DB-E0A9-CD8F-C49CEE4A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03AB-AB83-10FF-1DB0-0A5F15D92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FE0E6-1F16-166B-CE10-B40553141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653EF-810D-BCC9-D987-387E6BDB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44FD8-2B46-3F67-77EF-2EFAC1B8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0F91-CA33-154F-791E-F64319A5B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631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65F1D-C728-FFD0-1C90-133CCCD2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EEADF1-A091-18D8-AE91-DC4C003F3D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1FE0F-1F1F-EF55-18AA-E8F9BE193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D4C2D-22EA-53DE-0C4D-7CC10871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CF636-3CB2-9326-0719-D6175C09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F57EB-0184-5B7B-CB98-4FB7F480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646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E7EC1-2BD9-17F0-1EE8-7ABDAFED7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7E593-4B7D-8129-7CA8-B0B6D4DFD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2560-57C7-AD42-5DB5-CAD1ECA5E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2C54A-C5D1-4CBA-BCAF-92CD9F792DEC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A470-BB09-5D34-E216-01A1B2E0E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12F7-35A5-DB6A-7586-168735E85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B17A8-E5BF-45E3-B3A6-272B29D26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4394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F85CA-3BF3-D53E-A91B-E23652B13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42BA010D-BF2A-5706-5A69-E16A2F349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1" t="14444" r="75185" b="63951"/>
          <a:stretch>
            <a:fillRect/>
          </a:stretch>
        </p:blipFill>
        <p:spPr>
          <a:xfrm>
            <a:off x="838202" y="753534"/>
            <a:ext cx="1440000" cy="1440000"/>
          </a:xfrm>
          <a:prstGeom prst="rect">
            <a:avLst/>
          </a:prstGeom>
        </p:spPr>
      </p:pic>
      <p:pic>
        <p:nvPicPr>
          <p:cNvPr id="2" name="Picture 1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49117069-319F-CCA8-B4EE-F0948419A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8" t="12962" r="53428" b="65433"/>
          <a:stretch>
            <a:fillRect/>
          </a:stretch>
        </p:blipFill>
        <p:spPr>
          <a:xfrm>
            <a:off x="2523066" y="753533"/>
            <a:ext cx="1439999" cy="1440000"/>
          </a:xfrm>
          <a:prstGeom prst="rect">
            <a:avLst/>
          </a:prstGeom>
        </p:spPr>
      </p:pic>
      <p:pic>
        <p:nvPicPr>
          <p:cNvPr id="3" name="Picture 2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2FBB87F2-D133-88CE-500F-239AAF58D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4" t="13456" r="32222" b="64938"/>
          <a:stretch>
            <a:fillRect/>
          </a:stretch>
        </p:blipFill>
        <p:spPr>
          <a:xfrm>
            <a:off x="4207929" y="753533"/>
            <a:ext cx="1439999" cy="1440000"/>
          </a:xfrm>
          <a:prstGeom prst="rect">
            <a:avLst/>
          </a:prstGeom>
        </p:spPr>
      </p:pic>
      <p:pic>
        <p:nvPicPr>
          <p:cNvPr id="4" name="Picture 3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8EBBF2A0-F347-9107-A5E7-4BDAB6382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111" t="13456" r="11983" b="64938"/>
          <a:stretch>
            <a:fillRect/>
          </a:stretch>
        </p:blipFill>
        <p:spPr>
          <a:xfrm>
            <a:off x="5892799" y="753533"/>
            <a:ext cx="1439998" cy="1440000"/>
          </a:xfrm>
          <a:prstGeom prst="rect">
            <a:avLst/>
          </a:prstGeom>
        </p:spPr>
      </p:pic>
      <p:pic>
        <p:nvPicPr>
          <p:cNvPr id="6" name="Picture 5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7C901EAE-5166-6DCC-5532-70EA8DE52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04" t="39382" r="32222" b="38024"/>
          <a:stretch>
            <a:fillRect/>
          </a:stretch>
        </p:blipFill>
        <p:spPr>
          <a:xfrm>
            <a:off x="4207930" y="2590800"/>
            <a:ext cx="1439997" cy="1440000"/>
          </a:xfrm>
          <a:prstGeom prst="rect">
            <a:avLst/>
          </a:prstGeom>
        </p:spPr>
      </p:pic>
      <p:pic>
        <p:nvPicPr>
          <p:cNvPr id="7" name="Picture 6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092AC34A-8A9B-5539-5FBC-1C64C6B09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19" t="38099" r="11166" b="38863"/>
          <a:stretch>
            <a:fillRect/>
          </a:stretch>
        </p:blipFill>
        <p:spPr>
          <a:xfrm>
            <a:off x="5892797" y="2560319"/>
            <a:ext cx="1439998" cy="1440000"/>
          </a:xfrm>
          <a:prstGeom prst="rect">
            <a:avLst/>
          </a:prstGeom>
        </p:spPr>
      </p:pic>
      <p:pic>
        <p:nvPicPr>
          <p:cNvPr id="8" name="Picture 7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D7AE0BF9-F20C-A862-70DA-05B9409062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68" t="40222" r="53428" b="38173"/>
          <a:stretch>
            <a:fillRect/>
          </a:stretch>
        </p:blipFill>
        <p:spPr>
          <a:xfrm>
            <a:off x="2523060" y="2612207"/>
            <a:ext cx="1439998" cy="1440000"/>
          </a:xfrm>
          <a:prstGeom prst="rect">
            <a:avLst/>
          </a:prstGeom>
        </p:spPr>
      </p:pic>
      <p:pic>
        <p:nvPicPr>
          <p:cNvPr id="9" name="Picture 8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B4CE0504-FB45-1920-42B5-A608DEE18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6" t="39249" r="74990" b="38783"/>
          <a:stretch>
            <a:fillRect/>
          </a:stretch>
        </p:blipFill>
        <p:spPr>
          <a:xfrm>
            <a:off x="786190" y="2612207"/>
            <a:ext cx="1439998" cy="1440000"/>
          </a:xfrm>
          <a:prstGeom prst="rect">
            <a:avLst/>
          </a:prstGeom>
        </p:spPr>
      </p:pic>
      <p:pic>
        <p:nvPicPr>
          <p:cNvPr id="10" name="Picture 9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A1142A3F-2BA6-6C8D-CD30-37C7674DC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65396" r="74175" b="11493"/>
          <a:stretch>
            <a:fillRect/>
          </a:stretch>
        </p:blipFill>
        <p:spPr>
          <a:xfrm>
            <a:off x="763692" y="4519506"/>
            <a:ext cx="1440000" cy="1440000"/>
          </a:xfrm>
          <a:prstGeom prst="rect">
            <a:avLst/>
          </a:prstGeom>
        </p:spPr>
      </p:pic>
      <p:pic>
        <p:nvPicPr>
          <p:cNvPr id="11" name="Picture 10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673A5E50-1A7C-4D94-18D5-6CC2F5FA0D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t="65915" r="52932" b="11049"/>
          <a:stretch>
            <a:fillRect/>
          </a:stretch>
        </p:blipFill>
        <p:spPr>
          <a:xfrm>
            <a:off x="2523065" y="4524586"/>
            <a:ext cx="1439993" cy="1440000"/>
          </a:xfrm>
          <a:prstGeom prst="rect">
            <a:avLst/>
          </a:prstGeom>
        </p:spPr>
      </p:pic>
      <p:pic>
        <p:nvPicPr>
          <p:cNvPr id="12" name="Picture 11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D351F2FD-4681-7E4D-8FCC-C498708A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3" t="65915" r="32051" b="11049"/>
          <a:stretch>
            <a:fillRect/>
          </a:stretch>
        </p:blipFill>
        <p:spPr>
          <a:xfrm>
            <a:off x="4282438" y="4495800"/>
            <a:ext cx="1439993" cy="1440000"/>
          </a:xfrm>
          <a:prstGeom prst="rect">
            <a:avLst/>
          </a:prstGeom>
        </p:spPr>
      </p:pic>
      <p:pic>
        <p:nvPicPr>
          <p:cNvPr id="13" name="Picture 12" descr="A group of squares with different patterns&#10;&#10;AI-generated content may be incorrect.">
            <a:extLst>
              <a:ext uri="{FF2B5EF4-FFF2-40B4-BE49-F238E27FC236}">
                <a16:creationId xmlns:a16="http://schemas.microsoft.com/office/drawing/2014/main" id="{F55D2364-05AD-A0B1-EE34-7011A01A9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18" t="66359" r="10725" b="10605"/>
          <a:stretch>
            <a:fillRect/>
          </a:stretch>
        </p:blipFill>
        <p:spPr>
          <a:xfrm>
            <a:off x="5987664" y="4495800"/>
            <a:ext cx="1439993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0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Minseok Ryu</dc:creator>
  <cp:lastModifiedBy>Minseok Ryu</cp:lastModifiedBy>
  <cp:revision>4</cp:revision>
  <dcterms:created xsi:type="dcterms:W3CDTF">2025-07-20T18:38:04Z</dcterms:created>
  <dcterms:modified xsi:type="dcterms:W3CDTF">2025-07-20T19:05:47Z</dcterms:modified>
</cp:coreProperties>
</file>