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CA6E-7831-E527-824A-D92E04C62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BC55-C7D7-56E5-A374-AF54930B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93BF-BAD4-5D71-5754-9A5EED47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FDCC-B198-4679-625F-B2760D19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1BB8-057C-8B44-D327-E48B2FF1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372-3D30-EBED-B018-0509BBAB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756A-8414-FEB9-2CD1-2C8117B1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534A-6A90-A95D-8972-208178CC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B643-9928-A081-AC5F-0835DDC7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7242-6A97-05A0-D0D3-CDD997E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1755F-F577-59FB-8968-FF80B5BB4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884D0-4B4A-649E-6F40-310815AC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6C6A-13C8-C711-527A-7808C7C4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3E69-FC4F-5D69-DF4B-36279E21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B998-78E3-42B1-4C05-1F28D54B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95FD-1C50-6710-F623-0913FEE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E8B0-1CE5-96E8-E28E-1937723B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D826-FFC4-F426-3ABE-DE8AED31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707C-E14B-E88E-9C1A-F958E737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0899-FB10-C55E-EFB8-CCF10DFB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5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B4BD-C661-3D7A-774C-24F0E369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9AFFA-E7A9-C0B6-6DF3-EC78C98F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7CC8-0984-C1B6-4B92-25C2BFE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3746-4EA0-F537-4B27-E571A985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307C-987F-1EDA-3988-A4EEB09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4B19-9C21-C019-12D9-49E478AF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DBC5-6548-F5BE-CD49-65979C515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3D811-78E5-2668-A350-BC852E26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89DF-586B-6C4A-615A-010AF327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12485-7BAA-3467-EAE9-FC9B2CFE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8668-5CD8-6249-95D3-0370EDD6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7E71-674D-9A3A-30D2-03620444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414D-4CBD-E9E7-AD06-9DA4EB86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4501F-0632-593E-5563-294DCB5C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E160-C29B-0FC3-FB58-60EF1FC90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74D43-79D5-7D07-F1D0-50355D55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BA271-DEAC-BA18-2B8C-A8E84B54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2236A-FF6E-74A2-3D39-0783E7A2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C6165-B1B9-7B35-871E-1DD425B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7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AF7A-7B8F-FCAC-280A-FA39765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73A4-82DF-0265-6447-CA323B8B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AB3C3-07B0-8DF4-47AD-082AFB54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844B9-E40F-122B-7781-29C4413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E83D8-1453-FFBF-4CE5-BB8ECF21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69EE-AA7B-B4A8-7905-62BA315A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A66C-D95F-1650-5E54-E9023A72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AACD-90DB-E0A9-CD8F-C49CEE4A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03AB-AB83-10FF-1DB0-0A5F15D9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FE0E6-1F16-166B-CE10-B4055314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53EF-810D-BCC9-D987-387E6BD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44FD8-2B46-3F67-77EF-2EFAC1B8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0F91-CA33-154F-791E-F64319A5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5F1D-C728-FFD0-1C90-133CCCD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EADF1-A091-18D8-AE91-DC4C003F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1FE0F-1F1F-EF55-18AA-E8F9BE19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4C2D-22EA-53DE-0C4D-7CC10871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CF636-3CB2-9326-0719-D6175C09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57EB-0184-5B7B-CB98-4FB7F480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E7EC1-2BD9-17F0-1EE8-7ABDAFED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E593-4B7D-8129-7CA8-B0B6D4DFD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2560-57C7-AD42-5DB5-CAD1ECA5E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A470-BB09-5D34-E216-01A1B2E0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12F7-35A5-DB6A-7586-168735E8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9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F85CA-3BF3-D53E-A91B-E23652B13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42BA010D-BF2A-5706-5A69-E16A2F349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4444" r="75185" b="63951"/>
          <a:stretch>
            <a:fillRect/>
          </a:stretch>
        </p:blipFill>
        <p:spPr>
          <a:xfrm>
            <a:off x="838202" y="753534"/>
            <a:ext cx="1440000" cy="1440000"/>
          </a:xfrm>
          <a:prstGeom prst="rect">
            <a:avLst/>
          </a:prstGeom>
        </p:spPr>
      </p:pic>
      <p:pic>
        <p:nvPicPr>
          <p:cNvPr id="2" name="Picture 1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49117069-319F-CCA8-B4EE-F0948419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t="12962" r="53428" b="65433"/>
          <a:stretch>
            <a:fillRect/>
          </a:stretch>
        </p:blipFill>
        <p:spPr>
          <a:xfrm>
            <a:off x="2523066" y="753533"/>
            <a:ext cx="1439999" cy="1440000"/>
          </a:xfrm>
          <a:prstGeom prst="rect">
            <a:avLst/>
          </a:prstGeom>
        </p:spPr>
      </p:pic>
      <p:pic>
        <p:nvPicPr>
          <p:cNvPr id="3" name="Picture 2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2FBB87F2-D133-88CE-500F-239AAF58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4" t="13456" r="32222" b="64938"/>
          <a:stretch>
            <a:fillRect/>
          </a:stretch>
        </p:blipFill>
        <p:spPr>
          <a:xfrm>
            <a:off x="4207929" y="753533"/>
            <a:ext cx="1439999" cy="1440000"/>
          </a:xfrm>
          <a:prstGeom prst="rect">
            <a:avLst/>
          </a:prstGeom>
        </p:spPr>
      </p:pic>
      <p:pic>
        <p:nvPicPr>
          <p:cNvPr id="4" name="Picture 3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8EBBF2A0-F347-9107-A5E7-4BDAB638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1" t="13456" r="11983" b="64938"/>
          <a:stretch>
            <a:fillRect/>
          </a:stretch>
        </p:blipFill>
        <p:spPr>
          <a:xfrm>
            <a:off x="5892799" y="753533"/>
            <a:ext cx="1439998" cy="1440000"/>
          </a:xfrm>
          <a:prstGeom prst="rect">
            <a:avLst/>
          </a:prstGeom>
        </p:spPr>
      </p:pic>
      <p:pic>
        <p:nvPicPr>
          <p:cNvPr id="6" name="Picture 5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7C901EAE-5166-6DCC-5532-70EA8DE5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4" t="39382" r="32222" b="38024"/>
          <a:stretch>
            <a:fillRect/>
          </a:stretch>
        </p:blipFill>
        <p:spPr>
          <a:xfrm>
            <a:off x="4207930" y="2590800"/>
            <a:ext cx="1439997" cy="1440000"/>
          </a:xfrm>
          <a:prstGeom prst="rect">
            <a:avLst/>
          </a:prstGeom>
        </p:spPr>
      </p:pic>
      <p:pic>
        <p:nvPicPr>
          <p:cNvPr id="7" name="Picture 6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092AC34A-8A9B-5539-5FBC-1C64C6B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9" t="38099" r="11166" b="38863"/>
          <a:stretch>
            <a:fillRect/>
          </a:stretch>
        </p:blipFill>
        <p:spPr>
          <a:xfrm>
            <a:off x="5892797" y="2560319"/>
            <a:ext cx="1439998" cy="1440000"/>
          </a:xfrm>
          <a:prstGeom prst="rect">
            <a:avLst/>
          </a:prstGeom>
        </p:spPr>
      </p:pic>
      <p:pic>
        <p:nvPicPr>
          <p:cNvPr id="8" name="Picture 7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D7AE0BF9-F20C-A862-70DA-05B94090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t="40222" r="53428" b="38173"/>
          <a:stretch>
            <a:fillRect/>
          </a:stretch>
        </p:blipFill>
        <p:spPr>
          <a:xfrm>
            <a:off x="2523060" y="2612207"/>
            <a:ext cx="1439998" cy="1440000"/>
          </a:xfrm>
          <a:prstGeom prst="rect">
            <a:avLst/>
          </a:prstGeom>
        </p:spPr>
      </p:pic>
      <p:pic>
        <p:nvPicPr>
          <p:cNvPr id="9" name="Picture 8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B4CE0504-FB45-1920-42B5-A608DEE1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t="39249" r="74990" b="38783"/>
          <a:stretch>
            <a:fillRect/>
          </a:stretch>
        </p:blipFill>
        <p:spPr>
          <a:xfrm>
            <a:off x="786190" y="2612207"/>
            <a:ext cx="1439998" cy="1440000"/>
          </a:xfrm>
          <a:prstGeom prst="rect">
            <a:avLst/>
          </a:prstGeom>
        </p:spPr>
      </p:pic>
      <p:pic>
        <p:nvPicPr>
          <p:cNvPr id="10" name="Picture 9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A1142A3F-2BA6-6C8D-CD30-37C7674D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65396" r="74175" b="11493"/>
          <a:stretch>
            <a:fillRect/>
          </a:stretch>
        </p:blipFill>
        <p:spPr>
          <a:xfrm>
            <a:off x="763692" y="4519506"/>
            <a:ext cx="1440000" cy="1440000"/>
          </a:xfrm>
          <a:prstGeom prst="rect">
            <a:avLst/>
          </a:prstGeom>
        </p:spPr>
      </p:pic>
      <p:pic>
        <p:nvPicPr>
          <p:cNvPr id="11" name="Picture 10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673A5E50-1A7C-4D94-18D5-6CC2F5FA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65915" r="52932" b="11049"/>
          <a:stretch>
            <a:fillRect/>
          </a:stretch>
        </p:blipFill>
        <p:spPr>
          <a:xfrm>
            <a:off x="2523065" y="4524586"/>
            <a:ext cx="1439993" cy="1440000"/>
          </a:xfrm>
          <a:prstGeom prst="rect">
            <a:avLst/>
          </a:prstGeom>
        </p:spPr>
      </p:pic>
      <p:pic>
        <p:nvPicPr>
          <p:cNvPr id="12" name="Picture 11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D351F2FD-4681-7E4D-8FCC-C498708A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3" t="65915" r="32051" b="11049"/>
          <a:stretch>
            <a:fillRect/>
          </a:stretch>
        </p:blipFill>
        <p:spPr>
          <a:xfrm>
            <a:off x="4282438" y="4495800"/>
            <a:ext cx="1439993" cy="1440000"/>
          </a:xfrm>
          <a:prstGeom prst="rect">
            <a:avLst/>
          </a:prstGeom>
        </p:spPr>
      </p:pic>
      <p:pic>
        <p:nvPicPr>
          <p:cNvPr id="13" name="Picture 12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F55D2364-05AD-A0B1-EE34-7011A01A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8" t="66359" r="10725" b="10605"/>
          <a:stretch>
            <a:fillRect/>
          </a:stretch>
        </p:blipFill>
        <p:spPr>
          <a:xfrm>
            <a:off x="5987664" y="4495800"/>
            <a:ext cx="143999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0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0BF1E7F-AAD5-989E-F807-63A9948D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41" b="81591" l="50644" r="82318">
                        <a14:foregroundMark x1="54077" y1="14197" x2="54936" y2="47114"/>
                        <a14:foregroundMark x1="54936" y1="69111" x2="53562" y2="77067"/>
                        <a14:foregroundMark x1="53562" y1="77067" x2="53305" y2="77691"/>
                        <a14:foregroundMark x1="51159" y1="78939" x2="57253" y2="78939"/>
                        <a14:foregroundMark x1="50644" y1="73323" x2="53391" y2="60998"/>
                        <a14:foregroundMark x1="57511" y1="74727" x2="55708" y2="58346"/>
                        <a14:foregroundMark x1="57082" y1="80811" x2="57082" y2="80811"/>
                        <a14:foregroundMark x1="52704" y1="80655" x2="52704" y2="80655"/>
                        <a14:foregroundMark x1="52361" y1="79875" x2="53219" y2="79875"/>
                        <a14:foregroundMark x1="52017" y1="81123" x2="52704" y2="81123"/>
                        <a14:foregroundMark x1="54592" y1="79407" x2="57253" y2="79095"/>
                        <a14:foregroundMark x1="52618" y1="56162" x2="52618" y2="56162"/>
                        <a14:foregroundMark x1="56996" y1="56318" x2="56996" y2="56318"/>
                        <a14:foregroundMark x1="57082" y1="53666" x2="57082" y2="53666"/>
                        <a14:foregroundMark x1="52189" y1="53354" x2="52189" y2="53354"/>
                        <a14:foregroundMark x1="54936" y1="53510" x2="54936" y2="56786"/>
                        <a14:foregroundMark x1="52618" y1="57098" x2="54850" y2="57098"/>
                        <a14:foregroundMark x1="56910" y1="56942" x2="56910" y2="56942"/>
                        <a14:foregroundMark x1="55365" y1="57098" x2="55365" y2="57098"/>
                        <a14:foregroundMark x1="52618" y1="52730" x2="51931" y2="44930"/>
                        <a14:foregroundMark x1="51931" y1="44930" x2="55708" y2="37598"/>
                        <a14:foregroundMark x1="55708" y1="37598" x2="58627" y2="42746"/>
                        <a14:foregroundMark x1="58627" y1="42746" x2="58026" y2="51950"/>
                        <a14:foregroundMark x1="58026" y1="51950" x2="52704" y2="50546"/>
                        <a14:foregroundMark x1="52704" y1="50546" x2="51159" y2="42590"/>
                        <a14:foregroundMark x1="51159" y1="42590" x2="55451" y2="42122"/>
                        <a14:foregroundMark x1="55451" y1="42122" x2="53476" y2="48362"/>
                        <a14:foregroundMark x1="50901" y1="58970" x2="50901" y2="64743"/>
                        <a14:foregroundMark x1="51845" y1="29641" x2="52275" y2="21061"/>
                        <a14:foregroundMark x1="52275" y1="21061" x2="55021" y2="15289"/>
                        <a14:foregroundMark x1="55021" y1="15289" x2="57253" y2="22621"/>
                        <a14:foregroundMark x1="57253" y1="22621" x2="57854" y2="30265"/>
                        <a14:foregroundMark x1="57854" y1="30265" x2="55193" y2="24181"/>
                        <a14:foregroundMark x1="58970" y1="28393" x2="58970" y2="28393"/>
                        <a14:foregroundMark x1="58970" y1="28705" x2="58026" y2="26677"/>
                        <a14:foregroundMark x1="58798" y1="30421" x2="57854" y2="24805"/>
                        <a14:foregroundMark x1="58798" y1="26989" x2="57854" y2="24493"/>
                        <a14:foregroundMark x1="51330" y1="34789" x2="51760" y2="30265"/>
                        <a14:foregroundMark x1="50815" y1="30889" x2="50987" y2="30265"/>
                        <a14:foregroundMark x1="50815" y1="29329" x2="51245" y2="28237"/>
                        <a14:foregroundMark x1="50644" y1="27925" x2="51760" y2="25429"/>
                        <a14:foregroundMark x1="51245" y1="22621" x2="51588" y2="20905"/>
                        <a14:foregroundMark x1="54936" y1="14041" x2="54936" y2="18409"/>
                        <a14:foregroundMark x1="55193" y1="21061" x2="53991" y2="31513"/>
                        <a14:foregroundMark x1="53991" y1="31513" x2="56910" y2="28081"/>
                        <a14:foregroundMark x1="52017" y1="32761" x2="56481" y2="33853"/>
                        <a14:foregroundMark x1="56481" y1="33853" x2="52704" y2="31201"/>
                        <a14:foregroundMark x1="52704" y1="31201" x2="56567" y2="33853"/>
                        <a14:foregroundMark x1="56567" y1="33853" x2="52532" y2="53978"/>
                        <a14:foregroundMark x1="52532" y1="53978" x2="52532" y2="53822"/>
                        <a14:foregroundMark x1="51502" y1="60062" x2="55021" y2="63651"/>
                        <a14:foregroundMark x1="55021" y1="63651" x2="53219" y2="72543"/>
                        <a14:foregroundMark x1="53219" y1="72543" x2="51502" y2="59750"/>
                        <a14:foregroundMark x1="51502" y1="59750" x2="52961" y2="72387"/>
                        <a14:foregroundMark x1="54764" y1="80499" x2="54936" y2="81591"/>
                        <a14:foregroundMark x1="50987" y1="77691" x2="56223" y2="77067"/>
                        <a14:foregroundMark x1="56223" y1="77067" x2="58541" y2="69579"/>
                        <a14:foregroundMark x1="58541" y1="69579" x2="58627" y2="63183"/>
                        <a14:foregroundMark x1="50730" y1="73635" x2="51073" y2="59438"/>
                        <a14:foregroundMark x1="57425" y1="31669" x2="58112" y2="35413"/>
                        <a14:foregroundMark x1="58026" y1="22153" x2="58026" y2="21529"/>
                        <a14:foregroundMark x1="57682" y1="22933" x2="58283" y2="27457"/>
                        <a14:foregroundMark x1="52532" y1="18565" x2="51073" y2="21061"/>
                        <a14:foregroundMark x1="57854" y1="20749" x2="57511" y2="20281"/>
                        <a14:foregroundMark x1="56910" y1="19501" x2="58455" y2="23089"/>
                        <a14:foregroundMark x1="55536" y1="28081" x2="57253" y2="53822"/>
                        <a14:foregroundMark x1="57167" y1="56318" x2="57167" y2="56318"/>
                        <a14:foregroundMark x1="56738" y1="56006" x2="57682" y2="58502"/>
                        <a14:foregroundMark x1="56567" y1="56474" x2="57940" y2="64743"/>
                        <a14:foregroundMark x1="54936" y1="80187" x2="54592" y2="81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209" r="40389" b="17185"/>
          <a:stretch>
            <a:fillRect/>
          </a:stretch>
        </p:blipFill>
        <p:spPr>
          <a:xfrm>
            <a:off x="1861352" y="683580"/>
            <a:ext cx="1137703" cy="4598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67340-4BE4-F682-D2B4-E675C0A12A56}"/>
              </a:ext>
            </a:extLst>
          </p:cNvPr>
          <p:cNvSpPr txBox="1"/>
          <p:nvPr/>
        </p:nvSpPr>
        <p:spPr>
          <a:xfrm>
            <a:off x="1986319" y="1819917"/>
            <a:ext cx="8877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7DFCD6D-A4D5-0857-71A9-8D0D1E5B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41" b="81591" l="50644" r="82318">
                        <a14:foregroundMark x1="54077" y1="14197" x2="54936" y2="47114"/>
                        <a14:foregroundMark x1="54936" y1="69111" x2="53562" y2="77067"/>
                        <a14:foregroundMark x1="53562" y1="77067" x2="53305" y2="77691"/>
                        <a14:foregroundMark x1="51159" y1="78939" x2="57253" y2="78939"/>
                        <a14:foregroundMark x1="50644" y1="73323" x2="53391" y2="60998"/>
                        <a14:foregroundMark x1="57511" y1="74727" x2="55708" y2="58346"/>
                        <a14:foregroundMark x1="57082" y1="80811" x2="57082" y2="80811"/>
                        <a14:foregroundMark x1="52704" y1="80655" x2="52704" y2="80655"/>
                        <a14:foregroundMark x1="52361" y1="79875" x2="53219" y2="79875"/>
                        <a14:foregroundMark x1="52017" y1="81123" x2="52704" y2="81123"/>
                        <a14:foregroundMark x1="54592" y1="79407" x2="57253" y2="79095"/>
                        <a14:foregroundMark x1="52618" y1="56162" x2="52618" y2="56162"/>
                        <a14:foregroundMark x1="56996" y1="56318" x2="56996" y2="56318"/>
                        <a14:foregroundMark x1="57082" y1="53666" x2="57082" y2="53666"/>
                        <a14:foregroundMark x1="52189" y1="53354" x2="52189" y2="53354"/>
                        <a14:foregroundMark x1="54936" y1="53510" x2="54936" y2="56786"/>
                        <a14:foregroundMark x1="52618" y1="57098" x2="54850" y2="57098"/>
                        <a14:foregroundMark x1="56910" y1="56942" x2="56910" y2="56942"/>
                        <a14:foregroundMark x1="55365" y1="57098" x2="55365" y2="57098"/>
                        <a14:foregroundMark x1="52618" y1="52730" x2="51931" y2="44930"/>
                        <a14:foregroundMark x1="51931" y1="44930" x2="55708" y2="37598"/>
                        <a14:foregroundMark x1="55708" y1="37598" x2="58627" y2="42746"/>
                        <a14:foregroundMark x1="58627" y1="42746" x2="58026" y2="51950"/>
                        <a14:foregroundMark x1="58026" y1="51950" x2="52704" y2="50546"/>
                        <a14:foregroundMark x1="52704" y1="50546" x2="51159" y2="42590"/>
                        <a14:foregroundMark x1="51159" y1="42590" x2="55451" y2="42122"/>
                        <a14:foregroundMark x1="55451" y1="42122" x2="53476" y2="48362"/>
                        <a14:foregroundMark x1="50901" y1="58970" x2="50901" y2="64743"/>
                        <a14:foregroundMark x1="51845" y1="29641" x2="52275" y2="21061"/>
                        <a14:foregroundMark x1="52275" y1="21061" x2="55021" y2="15289"/>
                        <a14:foregroundMark x1="55021" y1="15289" x2="57253" y2="22621"/>
                        <a14:foregroundMark x1="57253" y1="22621" x2="57854" y2="30265"/>
                        <a14:foregroundMark x1="57854" y1="30265" x2="55193" y2="24181"/>
                        <a14:foregroundMark x1="58970" y1="28393" x2="58970" y2="28393"/>
                        <a14:foregroundMark x1="58970" y1="28705" x2="58026" y2="26677"/>
                        <a14:foregroundMark x1="58798" y1="30421" x2="57854" y2="24805"/>
                        <a14:foregroundMark x1="58798" y1="26989" x2="57854" y2="24493"/>
                        <a14:foregroundMark x1="51330" y1="34789" x2="51760" y2="30265"/>
                        <a14:foregroundMark x1="50815" y1="30889" x2="50987" y2="30265"/>
                        <a14:foregroundMark x1="50815" y1="29329" x2="51245" y2="28237"/>
                        <a14:foregroundMark x1="50644" y1="27925" x2="51760" y2="25429"/>
                        <a14:foregroundMark x1="51245" y1="22621" x2="51588" y2="20905"/>
                        <a14:foregroundMark x1="54936" y1="14041" x2="54936" y2="18409"/>
                        <a14:foregroundMark x1="55193" y1="21061" x2="53991" y2="31513"/>
                        <a14:foregroundMark x1="53991" y1="31513" x2="56910" y2="28081"/>
                        <a14:foregroundMark x1="52017" y1="32761" x2="56481" y2="33853"/>
                        <a14:foregroundMark x1="56481" y1="33853" x2="52704" y2="31201"/>
                        <a14:foregroundMark x1="52704" y1="31201" x2="56567" y2="33853"/>
                        <a14:foregroundMark x1="56567" y1="33853" x2="52532" y2="53978"/>
                        <a14:foregroundMark x1="52532" y1="53978" x2="52532" y2="53822"/>
                        <a14:foregroundMark x1="51502" y1="60062" x2="55021" y2="63651"/>
                        <a14:foregroundMark x1="55021" y1="63651" x2="53219" y2="72543"/>
                        <a14:foregroundMark x1="53219" y1="72543" x2="51502" y2="59750"/>
                        <a14:foregroundMark x1="51502" y1="59750" x2="52961" y2="72387"/>
                        <a14:foregroundMark x1="54764" y1="80499" x2="54936" y2="81591"/>
                        <a14:foregroundMark x1="50987" y1="77691" x2="56223" y2="77067"/>
                        <a14:foregroundMark x1="56223" y1="77067" x2="58541" y2="69579"/>
                        <a14:foregroundMark x1="58541" y1="69579" x2="58627" y2="63183"/>
                        <a14:foregroundMark x1="50730" y1="73635" x2="51073" y2="59438"/>
                        <a14:foregroundMark x1="57425" y1="31669" x2="58112" y2="35413"/>
                        <a14:foregroundMark x1="58026" y1="22153" x2="58026" y2="21529"/>
                        <a14:foregroundMark x1="57682" y1="22933" x2="58283" y2="27457"/>
                        <a14:foregroundMark x1="52532" y1="18565" x2="51073" y2="21061"/>
                        <a14:foregroundMark x1="57854" y1="20749" x2="57511" y2="20281"/>
                        <a14:foregroundMark x1="56910" y1="19501" x2="58455" y2="23089"/>
                        <a14:foregroundMark x1="55536" y1="28081" x2="57253" y2="53822"/>
                        <a14:foregroundMark x1="57167" y1="56318" x2="57167" y2="56318"/>
                        <a14:foregroundMark x1="56738" y1="56006" x2="57682" y2="58502"/>
                        <a14:foregroundMark x1="56567" y1="56474" x2="57940" y2="64743"/>
                        <a14:foregroundMark x1="54936" y1="80187" x2="54592" y2="81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209" r="40389" b="17185"/>
          <a:stretch>
            <a:fillRect/>
          </a:stretch>
        </p:blipFill>
        <p:spPr>
          <a:xfrm>
            <a:off x="3354280" y="683580"/>
            <a:ext cx="1137703" cy="4598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4E5E8C-B22A-AB14-44DD-52C8BE517B46}"/>
              </a:ext>
            </a:extLst>
          </p:cNvPr>
          <p:cNvSpPr txBox="1"/>
          <p:nvPr/>
        </p:nvSpPr>
        <p:spPr>
          <a:xfrm>
            <a:off x="3479247" y="1819917"/>
            <a:ext cx="8877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9" name="Picture 8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A3B8E14-95C7-99A1-374A-E4FEA5B8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41" b="81591" l="50644" r="82318">
                        <a14:foregroundMark x1="54077" y1="14197" x2="54936" y2="47114"/>
                        <a14:foregroundMark x1="54936" y1="69111" x2="53562" y2="77067"/>
                        <a14:foregroundMark x1="53562" y1="77067" x2="53305" y2="77691"/>
                        <a14:foregroundMark x1="51159" y1="78939" x2="57253" y2="78939"/>
                        <a14:foregroundMark x1="50644" y1="73323" x2="53391" y2="60998"/>
                        <a14:foregroundMark x1="57511" y1="74727" x2="55708" y2="58346"/>
                        <a14:foregroundMark x1="57082" y1="80811" x2="57082" y2="80811"/>
                        <a14:foregroundMark x1="52704" y1="80655" x2="52704" y2="80655"/>
                        <a14:foregroundMark x1="52361" y1="79875" x2="53219" y2="79875"/>
                        <a14:foregroundMark x1="52017" y1="81123" x2="52704" y2="81123"/>
                        <a14:foregroundMark x1="54592" y1="79407" x2="57253" y2="79095"/>
                        <a14:foregroundMark x1="52618" y1="56162" x2="52618" y2="56162"/>
                        <a14:foregroundMark x1="56996" y1="56318" x2="56996" y2="56318"/>
                        <a14:foregroundMark x1="57082" y1="53666" x2="57082" y2="53666"/>
                        <a14:foregroundMark x1="52189" y1="53354" x2="52189" y2="53354"/>
                        <a14:foregroundMark x1="54936" y1="53510" x2="54936" y2="56786"/>
                        <a14:foregroundMark x1="52618" y1="57098" x2="54850" y2="57098"/>
                        <a14:foregroundMark x1="56910" y1="56942" x2="56910" y2="56942"/>
                        <a14:foregroundMark x1="55365" y1="57098" x2="55365" y2="57098"/>
                        <a14:foregroundMark x1="52618" y1="52730" x2="51931" y2="44930"/>
                        <a14:foregroundMark x1="51931" y1="44930" x2="55708" y2="37598"/>
                        <a14:foregroundMark x1="55708" y1="37598" x2="58627" y2="42746"/>
                        <a14:foregroundMark x1="58627" y1="42746" x2="58026" y2="51950"/>
                        <a14:foregroundMark x1="58026" y1="51950" x2="52704" y2="50546"/>
                        <a14:foregroundMark x1="52704" y1="50546" x2="51159" y2="42590"/>
                        <a14:foregroundMark x1="51159" y1="42590" x2="55451" y2="42122"/>
                        <a14:foregroundMark x1="55451" y1="42122" x2="53476" y2="48362"/>
                        <a14:foregroundMark x1="50901" y1="58970" x2="50901" y2="64743"/>
                        <a14:foregroundMark x1="51845" y1="29641" x2="52275" y2="21061"/>
                        <a14:foregroundMark x1="52275" y1="21061" x2="55021" y2="15289"/>
                        <a14:foregroundMark x1="55021" y1="15289" x2="57253" y2="22621"/>
                        <a14:foregroundMark x1="57253" y1="22621" x2="57854" y2="30265"/>
                        <a14:foregroundMark x1="57854" y1="30265" x2="55193" y2="24181"/>
                        <a14:foregroundMark x1="58970" y1="28393" x2="58970" y2="28393"/>
                        <a14:foregroundMark x1="58970" y1="28705" x2="58026" y2="26677"/>
                        <a14:foregroundMark x1="58798" y1="30421" x2="57854" y2="24805"/>
                        <a14:foregroundMark x1="58798" y1="26989" x2="57854" y2="24493"/>
                        <a14:foregroundMark x1="51330" y1="34789" x2="51760" y2="30265"/>
                        <a14:foregroundMark x1="50815" y1="30889" x2="50987" y2="30265"/>
                        <a14:foregroundMark x1="50815" y1="29329" x2="51245" y2="28237"/>
                        <a14:foregroundMark x1="50644" y1="27925" x2="51760" y2="25429"/>
                        <a14:foregroundMark x1="51245" y1="22621" x2="51588" y2="20905"/>
                        <a14:foregroundMark x1="54936" y1="14041" x2="54936" y2="18409"/>
                        <a14:foregroundMark x1="55193" y1="21061" x2="53991" y2="31513"/>
                        <a14:foregroundMark x1="53991" y1="31513" x2="56910" y2="28081"/>
                        <a14:foregroundMark x1="52017" y1="32761" x2="56481" y2="33853"/>
                        <a14:foregroundMark x1="56481" y1="33853" x2="52704" y2="31201"/>
                        <a14:foregroundMark x1="52704" y1="31201" x2="56567" y2="33853"/>
                        <a14:foregroundMark x1="56567" y1="33853" x2="52532" y2="53978"/>
                        <a14:foregroundMark x1="52532" y1="53978" x2="52532" y2="53822"/>
                        <a14:foregroundMark x1="51502" y1="60062" x2="55021" y2="63651"/>
                        <a14:foregroundMark x1="55021" y1="63651" x2="53219" y2="72543"/>
                        <a14:foregroundMark x1="53219" y1="72543" x2="51502" y2="59750"/>
                        <a14:foregroundMark x1="51502" y1="59750" x2="52961" y2="72387"/>
                        <a14:foregroundMark x1="54764" y1="80499" x2="54936" y2="81591"/>
                        <a14:foregroundMark x1="50987" y1="77691" x2="56223" y2="77067"/>
                        <a14:foregroundMark x1="56223" y1="77067" x2="58541" y2="69579"/>
                        <a14:foregroundMark x1="58541" y1="69579" x2="58627" y2="63183"/>
                        <a14:foregroundMark x1="50730" y1="73635" x2="51073" y2="59438"/>
                        <a14:foregroundMark x1="57425" y1="31669" x2="58112" y2="35413"/>
                        <a14:foregroundMark x1="58026" y1="22153" x2="58026" y2="21529"/>
                        <a14:foregroundMark x1="57682" y1="22933" x2="58283" y2="27457"/>
                        <a14:foregroundMark x1="52532" y1="18565" x2="51073" y2="21061"/>
                        <a14:foregroundMark x1="57854" y1="20749" x2="57511" y2="20281"/>
                        <a14:foregroundMark x1="56910" y1="19501" x2="58455" y2="23089"/>
                        <a14:foregroundMark x1="55536" y1="28081" x2="57253" y2="53822"/>
                        <a14:foregroundMark x1="57167" y1="56318" x2="57167" y2="56318"/>
                        <a14:foregroundMark x1="56738" y1="56006" x2="57682" y2="58502"/>
                        <a14:foregroundMark x1="56567" y1="56474" x2="57940" y2="64743"/>
                        <a14:foregroundMark x1="54936" y1="80187" x2="54592" y2="81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209" r="40389" b="17185"/>
          <a:stretch>
            <a:fillRect/>
          </a:stretch>
        </p:blipFill>
        <p:spPr>
          <a:xfrm>
            <a:off x="4847208" y="683580"/>
            <a:ext cx="1137703" cy="4598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A4C6A-B507-BEFB-C3DD-D3AF5B740D27}"/>
              </a:ext>
            </a:extLst>
          </p:cNvPr>
          <p:cNvSpPr txBox="1"/>
          <p:nvPr/>
        </p:nvSpPr>
        <p:spPr>
          <a:xfrm>
            <a:off x="4972175" y="1819917"/>
            <a:ext cx="8877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1" name="Picture 1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E1E043F-833A-C246-62D4-8D317DC4EF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41" b="81591" l="50644" r="82318">
                        <a14:foregroundMark x1="54077" y1="14197" x2="54936" y2="47114"/>
                        <a14:foregroundMark x1="54936" y1="69111" x2="53562" y2="77067"/>
                        <a14:foregroundMark x1="53562" y1="77067" x2="53305" y2="77691"/>
                        <a14:foregroundMark x1="51159" y1="78939" x2="57253" y2="78939"/>
                        <a14:foregroundMark x1="50644" y1="73323" x2="53391" y2="60998"/>
                        <a14:foregroundMark x1="57511" y1="74727" x2="55708" y2="58346"/>
                        <a14:foregroundMark x1="57082" y1="80811" x2="57082" y2="80811"/>
                        <a14:foregroundMark x1="52704" y1="80655" x2="52704" y2="80655"/>
                        <a14:foregroundMark x1="52361" y1="79875" x2="53219" y2="79875"/>
                        <a14:foregroundMark x1="52017" y1="81123" x2="52704" y2="81123"/>
                        <a14:foregroundMark x1="54592" y1="79407" x2="57253" y2="79095"/>
                        <a14:foregroundMark x1="52618" y1="56162" x2="52618" y2="56162"/>
                        <a14:foregroundMark x1="56996" y1="56318" x2="56996" y2="56318"/>
                        <a14:foregroundMark x1="57082" y1="53666" x2="57082" y2="53666"/>
                        <a14:foregroundMark x1="52189" y1="53354" x2="52189" y2="53354"/>
                        <a14:foregroundMark x1="54936" y1="53510" x2="54936" y2="56786"/>
                        <a14:foregroundMark x1="52618" y1="57098" x2="54850" y2="57098"/>
                        <a14:foregroundMark x1="56910" y1="56942" x2="56910" y2="56942"/>
                        <a14:foregroundMark x1="55365" y1="57098" x2="55365" y2="57098"/>
                        <a14:foregroundMark x1="52618" y1="52730" x2="51931" y2="44930"/>
                        <a14:foregroundMark x1="51931" y1="44930" x2="55708" y2="37598"/>
                        <a14:foregroundMark x1="55708" y1="37598" x2="58627" y2="42746"/>
                        <a14:foregroundMark x1="58627" y1="42746" x2="58026" y2="51950"/>
                        <a14:foregroundMark x1="58026" y1="51950" x2="52704" y2="50546"/>
                        <a14:foregroundMark x1="52704" y1="50546" x2="51159" y2="42590"/>
                        <a14:foregroundMark x1="51159" y1="42590" x2="55451" y2="42122"/>
                        <a14:foregroundMark x1="55451" y1="42122" x2="53476" y2="48362"/>
                        <a14:foregroundMark x1="50901" y1="58970" x2="50901" y2="64743"/>
                        <a14:foregroundMark x1="51845" y1="29641" x2="52275" y2="21061"/>
                        <a14:foregroundMark x1="52275" y1="21061" x2="55021" y2="15289"/>
                        <a14:foregroundMark x1="55021" y1="15289" x2="57253" y2="22621"/>
                        <a14:foregroundMark x1="57253" y1="22621" x2="57854" y2="30265"/>
                        <a14:foregroundMark x1="57854" y1="30265" x2="55193" y2="24181"/>
                        <a14:foregroundMark x1="58970" y1="28393" x2="58970" y2="28393"/>
                        <a14:foregroundMark x1="58970" y1="28705" x2="58026" y2="26677"/>
                        <a14:foregroundMark x1="58798" y1="30421" x2="57854" y2="24805"/>
                        <a14:foregroundMark x1="58798" y1="26989" x2="57854" y2="24493"/>
                        <a14:foregroundMark x1="51330" y1="34789" x2="51760" y2="30265"/>
                        <a14:foregroundMark x1="50815" y1="30889" x2="50987" y2="30265"/>
                        <a14:foregroundMark x1="50815" y1="29329" x2="51245" y2="28237"/>
                        <a14:foregroundMark x1="50644" y1="27925" x2="51760" y2="25429"/>
                        <a14:foregroundMark x1="51245" y1="22621" x2="51588" y2="20905"/>
                        <a14:foregroundMark x1="54936" y1="14041" x2="54936" y2="18409"/>
                        <a14:foregroundMark x1="55193" y1="21061" x2="53991" y2="31513"/>
                        <a14:foregroundMark x1="53991" y1="31513" x2="56910" y2="28081"/>
                        <a14:foregroundMark x1="52017" y1="32761" x2="56481" y2="33853"/>
                        <a14:foregroundMark x1="56481" y1="33853" x2="52704" y2="31201"/>
                        <a14:foregroundMark x1="52704" y1="31201" x2="56567" y2="33853"/>
                        <a14:foregroundMark x1="56567" y1="33853" x2="52532" y2="53978"/>
                        <a14:foregroundMark x1="52532" y1="53978" x2="52532" y2="53822"/>
                        <a14:foregroundMark x1="51502" y1="60062" x2="55021" y2="63651"/>
                        <a14:foregroundMark x1="55021" y1="63651" x2="53219" y2="72543"/>
                        <a14:foregroundMark x1="53219" y1="72543" x2="51502" y2="59750"/>
                        <a14:foregroundMark x1="51502" y1="59750" x2="52961" y2="72387"/>
                        <a14:foregroundMark x1="54764" y1="80499" x2="54936" y2="81591"/>
                        <a14:foregroundMark x1="50987" y1="77691" x2="56223" y2="77067"/>
                        <a14:foregroundMark x1="56223" y1="77067" x2="58541" y2="69579"/>
                        <a14:foregroundMark x1="58541" y1="69579" x2="58627" y2="63183"/>
                        <a14:foregroundMark x1="50730" y1="73635" x2="51073" y2="59438"/>
                        <a14:foregroundMark x1="57425" y1="31669" x2="58112" y2="35413"/>
                        <a14:foregroundMark x1="58026" y1="22153" x2="58026" y2="21529"/>
                        <a14:foregroundMark x1="57682" y1="22933" x2="58283" y2="27457"/>
                        <a14:foregroundMark x1="52532" y1="18565" x2="51073" y2="21061"/>
                        <a14:foregroundMark x1="57854" y1="20749" x2="57511" y2="20281"/>
                        <a14:foregroundMark x1="56910" y1="19501" x2="58455" y2="23089"/>
                        <a14:foregroundMark x1="55536" y1="28081" x2="57253" y2="53822"/>
                        <a14:foregroundMark x1="57167" y1="56318" x2="57167" y2="56318"/>
                        <a14:foregroundMark x1="56738" y1="56006" x2="57682" y2="58502"/>
                        <a14:foregroundMark x1="56567" y1="56474" x2="57940" y2="64743"/>
                        <a14:foregroundMark x1="54936" y1="80187" x2="54592" y2="81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209" r="40389" b="17185"/>
          <a:stretch>
            <a:fillRect/>
          </a:stretch>
        </p:blipFill>
        <p:spPr>
          <a:xfrm>
            <a:off x="6340136" y="683580"/>
            <a:ext cx="1137703" cy="4598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C76C78-93AD-3AB8-8DB3-C3F66ED4FE8E}"/>
              </a:ext>
            </a:extLst>
          </p:cNvPr>
          <p:cNvSpPr txBox="1"/>
          <p:nvPr/>
        </p:nvSpPr>
        <p:spPr>
          <a:xfrm>
            <a:off x="6465103" y="1819917"/>
            <a:ext cx="8877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88F95C9-0B02-4D5B-DA39-6198AFAF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41" b="81591" l="50644" r="82318">
                        <a14:foregroundMark x1="54077" y1="14197" x2="54936" y2="47114"/>
                        <a14:foregroundMark x1="54936" y1="69111" x2="53562" y2="77067"/>
                        <a14:foregroundMark x1="53562" y1="77067" x2="53305" y2="77691"/>
                        <a14:foregroundMark x1="51159" y1="78939" x2="57253" y2="78939"/>
                        <a14:foregroundMark x1="50644" y1="73323" x2="53391" y2="60998"/>
                        <a14:foregroundMark x1="57511" y1="74727" x2="55708" y2="58346"/>
                        <a14:foregroundMark x1="57082" y1="80811" x2="57082" y2="80811"/>
                        <a14:foregroundMark x1="52704" y1="80655" x2="52704" y2="80655"/>
                        <a14:foregroundMark x1="52361" y1="79875" x2="53219" y2="79875"/>
                        <a14:foregroundMark x1="52017" y1="81123" x2="52704" y2="81123"/>
                        <a14:foregroundMark x1="54592" y1="79407" x2="57253" y2="79095"/>
                        <a14:foregroundMark x1="52618" y1="56162" x2="52618" y2="56162"/>
                        <a14:foregroundMark x1="56996" y1="56318" x2="56996" y2="56318"/>
                        <a14:foregroundMark x1="57082" y1="53666" x2="57082" y2="53666"/>
                        <a14:foregroundMark x1="52189" y1="53354" x2="52189" y2="53354"/>
                        <a14:foregroundMark x1="54936" y1="53510" x2="54936" y2="56786"/>
                        <a14:foregroundMark x1="52618" y1="57098" x2="54850" y2="57098"/>
                        <a14:foregroundMark x1="56910" y1="56942" x2="56910" y2="56942"/>
                        <a14:foregroundMark x1="55365" y1="57098" x2="55365" y2="57098"/>
                        <a14:foregroundMark x1="52618" y1="52730" x2="51931" y2="44930"/>
                        <a14:foregroundMark x1="51931" y1="44930" x2="55708" y2="37598"/>
                        <a14:foregroundMark x1="55708" y1="37598" x2="58627" y2="42746"/>
                        <a14:foregroundMark x1="58627" y1="42746" x2="58026" y2="51950"/>
                        <a14:foregroundMark x1="58026" y1="51950" x2="52704" y2="50546"/>
                        <a14:foregroundMark x1="52704" y1="50546" x2="51159" y2="42590"/>
                        <a14:foregroundMark x1="51159" y1="42590" x2="55451" y2="42122"/>
                        <a14:foregroundMark x1="55451" y1="42122" x2="53476" y2="48362"/>
                        <a14:foregroundMark x1="50901" y1="58970" x2="50901" y2="64743"/>
                        <a14:foregroundMark x1="51845" y1="29641" x2="52275" y2="21061"/>
                        <a14:foregroundMark x1="52275" y1="21061" x2="55021" y2="15289"/>
                        <a14:foregroundMark x1="55021" y1="15289" x2="57253" y2="22621"/>
                        <a14:foregroundMark x1="57253" y1="22621" x2="57854" y2="30265"/>
                        <a14:foregroundMark x1="57854" y1="30265" x2="55193" y2="24181"/>
                        <a14:foregroundMark x1="58970" y1="28393" x2="58970" y2="28393"/>
                        <a14:foregroundMark x1="58970" y1="28705" x2="58026" y2="26677"/>
                        <a14:foregroundMark x1="58798" y1="30421" x2="57854" y2="24805"/>
                        <a14:foregroundMark x1="58798" y1="26989" x2="57854" y2="24493"/>
                        <a14:foregroundMark x1="51330" y1="34789" x2="51760" y2="30265"/>
                        <a14:foregroundMark x1="50815" y1="30889" x2="50987" y2="30265"/>
                        <a14:foregroundMark x1="50815" y1="29329" x2="51245" y2="28237"/>
                        <a14:foregroundMark x1="50644" y1="27925" x2="51760" y2="25429"/>
                        <a14:foregroundMark x1="51245" y1="22621" x2="51588" y2="20905"/>
                        <a14:foregroundMark x1="54936" y1="14041" x2="54936" y2="18409"/>
                        <a14:foregroundMark x1="55193" y1="21061" x2="53991" y2="31513"/>
                        <a14:foregroundMark x1="53991" y1="31513" x2="56910" y2="28081"/>
                        <a14:foregroundMark x1="52017" y1="32761" x2="56481" y2="33853"/>
                        <a14:foregroundMark x1="56481" y1="33853" x2="52704" y2="31201"/>
                        <a14:foregroundMark x1="52704" y1="31201" x2="56567" y2="33853"/>
                        <a14:foregroundMark x1="56567" y1="33853" x2="52532" y2="53978"/>
                        <a14:foregroundMark x1="52532" y1="53978" x2="52532" y2="53822"/>
                        <a14:foregroundMark x1="51502" y1="60062" x2="55021" y2="63651"/>
                        <a14:foregroundMark x1="55021" y1="63651" x2="53219" y2="72543"/>
                        <a14:foregroundMark x1="53219" y1="72543" x2="51502" y2="59750"/>
                        <a14:foregroundMark x1="51502" y1="59750" x2="52961" y2="72387"/>
                        <a14:foregroundMark x1="54764" y1="80499" x2="54936" y2="81591"/>
                        <a14:foregroundMark x1="50987" y1="77691" x2="56223" y2="77067"/>
                        <a14:foregroundMark x1="56223" y1="77067" x2="58541" y2="69579"/>
                        <a14:foregroundMark x1="58541" y1="69579" x2="58627" y2="63183"/>
                        <a14:foregroundMark x1="50730" y1="73635" x2="51073" y2="59438"/>
                        <a14:foregroundMark x1="57425" y1="31669" x2="58112" y2="35413"/>
                        <a14:foregroundMark x1="58026" y1="22153" x2="58026" y2="21529"/>
                        <a14:foregroundMark x1="57682" y1="22933" x2="58283" y2="27457"/>
                        <a14:foregroundMark x1="52532" y1="18565" x2="51073" y2="21061"/>
                        <a14:foregroundMark x1="57854" y1="20749" x2="57511" y2="20281"/>
                        <a14:foregroundMark x1="56910" y1="19501" x2="58455" y2="23089"/>
                        <a14:foregroundMark x1="55536" y1="28081" x2="57253" y2="53822"/>
                        <a14:foregroundMark x1="57167" y1="56318" x2="57167" y2="56318"/>
                        <a14:foregroundMark x1="56738" y1="56006" x2="57682" y2="58502"/>
                        <a14:foregroundMark x1="56567" y1="56474" x2="57940" y2="64743"/>
                        <a14:foregroundMark x1="54936" y1="80187" x2="54592" y2="81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209" r="40389" b="17185"/>
          <a:stretch>
            <a:fillRect/>
          </a:stretch>
        </p:blipFill>
        <p:spPr>
          <a:xfrm>
            <a:off x="7796754" y="683580"/>
            <a:ext cx="1137703" cy="45986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B96F9D-A066-48E4-91A0-D78CD6A3D76C}"/>
              </a:ext>
            </a:extLst>
          </p:cNvPr>
          <p:cNvSpPr txBox="1"/>
          <p:nvPr/>
        </p:nvSpPr>
        <p:spPr>
          <a:xfrm>
            <a:off x="7921721" y="1819917"/>
            <a:ext cx="8877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5" name="Picture 1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298BA2F-FA09-152A-BEFE-9095217F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41" b="81591" l="50644" r="82318">
                        <a14:foregroundMark x1="54077" y1="14197" x2="54936" y2="47114"/>
                        <a14:foregroundMark x1="54936" y1="69111" x2="53562" y2="77067"/>
                        <a14:foregroundMark x1="53562" y1="77067" x2="53305" y2="77691"/>
                        <a14:foregroundMark x1="51159" y1="78939" x2="57253" y2="78939"/>
                        <a14:foregroundMark x1="50644" y1="73323" x2="53391" y2="60998"/>
                        <a14:foregroundMark x1="57511" y1="74727" x2="55708" y2="58346"/>
                        <a14:foregroundMark x1="57082" y1="80811" x2="57082" y2="80811"/>
                        <a14:foregroundMark x1="52704" y1="80655" x2="52704" y2="80655"/>
                        <a14:foregroundMark x1="52361" y1="79875" x2="53219" y2="79875"/>
                        <a14:foregroundMark x1="52017" y1="81123" x2="52704" y2="81123"/>
                        <a14:foregroundMark x1="54592" y1="79407" x2="57253" y2="79095"/>
                        <a14:foregroundMark x1="52618" y1="56162" x2="52618" y2="56162"/>
                        <a14:foregroundMark x1="56996" y1="56318" x2="56996" y2="56318"/>
                        <a14:foregroundMark x1="57082" y1="53666" x2="57082" y2="53666"/>
                        <a14:foregroundMark x1="52189" y1="53354" x2="52189" y2="53354"/>
                        <a14:foregroundMark x1="54936" y1="53510" x2="54936" y2="56786"/>
                        <a14:foregroundMark x1="52618" y1="57098" x2="54850" y2="57098"/>
                        <a14:foregroundMark x1="56910" y1="56942" x2="56910" y2="56942"/>
                        <a14:foregroundMark x1="55365" y1="57098" x2="55365" y2="57098"/>
                        <a14:foregroundMark x1="52618" y1="52730" x2="51931" y2="44930"/>
                        <a14:foregroundMark x1="51931" y1="44930" x2="55708" y2="37598"/>
                        <a14:foregroundMark x1="55708" y1="37598" x2="58627" y2="42746"/>
                        <a14:foregroundMark x1="58627" y1="42746" x2="58026" y2="51950"/>
                        <a14:foregroundMark x1="58026" y1="51950" x2="52704" y2="50546"/>
                        <a14:foregroundMark x1="52704" y1="50546" x2="51159" y2="42590"/>
                        <a14:foregroundMark x1="51159" y1="42590" x2="55451" y2="42122"/>
                        <a14:foregroundMark x1="55451" y1="42122" x2="53476" y2="48362"/>
                        <a14:foregroundMark x1="50901" y1="58970" x2="50901" y2="64743"/>
                        <a14:foregroundMark x1="51845" y1="29641" x2="52275" y2="21061"/>
                        <a14:foregroundMark x1="52275" y1="21061" x2="55021" y2="15289"/>
                        <a14:foregroundMark x1="55021" y1="15289" x2="57253" y2="22621"/>
                        <a14:foregroundMark x1="57253" y1="22621" x2="57854" y2="30265"/>
                        <a14:foregroundMark x1="57854" y1="30265" x2="55193" y2="24181"/>
                        <a14:foregroundMark x1="58970" y1="28393" x2="58970" y2="28393"/>
                        <a14:foregroundMark x1="58970" y1="28705" x2="58026" y2="26677"/>
                        <a14:foregroundMark x1="58798" y1="30421" x2="57854" y2="24805"/>
                        <a14:foregroundMark x1="58798" y1="26989" x2="57854" y2="24493"/>
                        <a14:foregroundMark x1="51330" y1="34789" x2="51760" y2="30265"/>
                        <a14:foregroundMark x1="50815" y1="30889" x2="50987" y2="30265"/>
                        <a14:foregroundMark x1="50815" y1="29329" x2="51245" y2="28237"/>
                        <a14:foregroundMark x1="50644" y1="27925" x2="51760" y2="25429"/>
                        <a14:foregroundMark x1="51245" y1="22621" x2="51588" y2="20905"/>
                        <a14:foregroundMark x1="54936" y1="14041" x2="54936" y2="18409"/>
                        <a14:foregroundMark x1="55193" y1="21061" x2="53991" y2="31513"/>
                        <a14:foregroundMark x1="53991" y1="31513" x2="56910" y2="28081"/>
                        <a14:foregroundMark x1="52017" y1="32761" x2="56481" y2="33853"/>
                        <a14:foregroundMark x1="56481" y1="33853" x2="52704" y2="31201"/>
                        <a14:foregroundMark x1="52704" y1="31201" x2="56567" y2="33853"/>
                        <a14:foregroundMark x1="56567" y1="33853" x2="52532" y2="53978"/>
                        <a14:foregroundMark x1="52532" y1="53978" x2="52532" y2="53822"/>
                        <a14:foregroundMark x1="51502" y1="60062" x2="55021" y2="63651"/>
                        <a14:foregroundMark x1="55021" y1="63651" x2="53219" y2="72543"/>
                        <a14:foregroundMark x1="53219" y1="72543" x2="51502" y2="59750"/>
                        <a14:foregroundMark x1="51502" y1="59750" x2="52961" y2="72387"/>
                        <a14:foregroundMark x1="54764" y1="80499" x2="54936" y2="81591"/>
                        <a14:foregroundMark x1="50987" y1="77691" x2="56223" y2="77067"/>
                        <a14:foregroundMark x1="56223" y1="77067" x2="58541" y2="69579"/>
                        <a14:foregroundMark x1="58541" y1="69579" x2="58627" y2="63183"/>
                        <a14:foregroundMark x1="50730" y1="73635" x2="51073" y2="59438"/>
                        <a14:foregroundMark x1="57425" y1="31669" x2="58112" y2="35413"/>
                        <a14:foregroundMark x1="58026" y1="22153" x2="58026" y2="21529"/>
                        <a14:foregroundMark x1="57682" y1="22933" x2="58283" y2="27457"/>
                        <a14:foregroundMark x1="52532" y1="18565" x2="51073" y2="21061"/>
                        <a14:foregroundMark x1="57854" y1="20749" x2="57511" y2="20281"/>
                        <a14:foregroundMark x1="56910" y1="19501" x2="58455" y2="23089"/>
                        <a14:foregroundMark x1="55536" y1="28081" x2="57253" y2="53822"/>
                        <a14:foregroundMark x1="57167" y1="56318" x2="57167" y2="56318"/>
                        <a14:foregroundMark x1="56738" y1="56006" x2="57682" y2="58502"/>
                        <a14:foregroundMark x1="56567" y1="56474" x2="57940" y2="64743"/>
                        <a14:foregroundMark x1="54936" y1="80187" x2="54592" y2="81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209" r="40389" b="17185"/>
          <a:stretch>
            <a:fillRect/>
          </a:stretch>
        </p:blipFill>
        <p:spPr>
          <a:xfrm>
            <a:off x="9289682" y="683580"/>
            <a:ext cx="1137703" cy="45986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B29D36-5C98-3C88-0845-4CEB2C6B1089}"/>
              </a:ext>
            </a:extLst>
          </p:cNvPr>
          <p:cNvSpPr txBox="1"/>
          <p:nvPr/>
        </p:nvSpPr>
        <p:spPr>
          <a:xfrm>
            <a:off x="9414649" y="1819917"/>
            <a:ext cx="8877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705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Minseok Ryu</dc:creator>
  <cp:lastModifiedBy>Minseok Ryu</cp:lastModifiedBy>
  <cp:revision>7</cp:revision>
  <dcterms:created xsi:type="dcterms:W3CDTF">2025-07-20T18:38:04Z</dcterms:created>
  <dcterms:modified xsi:type="dcterms:W3CDTF">2025-07-20T21:15:26Z</dcterms:modified>
</cp:coreProperties>
</file>