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83" r:id="rId3"/>
    <p:sldId id="261" r:id="rId4"/>
    <p:sldId id="280" r:id="rId5"/>
    <p:sldId id="284" r:id="rId6"/>
    <p:sldId id="28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97"/>
  </p:normalViewPr>
  <p:slideViewPr>
    <p:cSldViewPr snapToGrid="0" snapToObjects="1">
      <p:cViewPr varScale="1">
        <p:scale>
          <a:sx n="90" d="100"/>
          <a:sy n="90" d="100"/>
        </p:scale>
        <p:origin x="23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0C234-A501-5147-82FE-433B19890C7A}" type="datetimeFigureOut">
              <a:rPr lang="en-US" smtClean="0"/>
              <a:t>1/17/22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F9501-428C-2847-A7A7-026215AB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22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GGM’86 PRF construction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27892-51BE-2B46-9464-1B71E4DE70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1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GGM’86 PRF construction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27892-51BE-2B46-9464-1B71E4DE70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68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GGM’86 PRF construction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27892-51BE-2B46-9464-1B71E4DE70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66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817B-2595-4648-AC58-81170D1BB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CB068-0F55-384C-939B-559D8AE02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912F3-62B3-5D40-B447-D5D110236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A320-88BA-A74F-8220-1ABF653406CA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C5284-4051-1F44-A93F-0F949B10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5E99E-134C-424D-AE2D-A6C3CFCE0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A828-C5FD-494A-81BC-BFD77A687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4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D64F-B87D-FE4C-8037-516F63CD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A5EDC-FBCC-5248-856D-AFA249F0D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D39D5-0858-0A42-949A-C3C36E861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A320-88BA-A74F-8220-1ABF653406CA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F4517-DB0C-164B-AE42-EBD04CA4E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6713C-9F99-D541-A4FE-1BF1B6F7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A828-C5FD-494A-81BC-BFD77A687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7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024244-2195-3140-8124-70DA42722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25C14-9C26-2E4E-AB55-8D21B66DA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7A64-7AB3-F745-BB9D-27C8C3AB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A320-88BA-A74F-8220-1ABF653406CA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C916C-2BAA-3143-AC42-3089CB9F5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32AA9-D71D-E446-B463-26FE2ED6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A828-C5FD-494A-81BC-BFD77A687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B3E24-00AD-CE4D-842B-46E6CF28C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5F3AB-9E5E-4C40-9792-2C358BD49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0111D-1855-734A-990E-65BC34AB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A320-88BA-A74F-8220-1ABF653406CA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A1DBD-8FC3-3D4B-A2C7-69A33C99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C99E7-B97E-DE47-B95E-BB2C912C3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A828-C5FD-494A-81BC-BFD77A687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5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E6690-FD31-3B4D-83AC-E3BC63F3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286D7-FC2B-5846-9277-D23341257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79D8A-89FE-2046-9517-FAEAB488D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A320-88BA-A74F-8220-1ABF653406CA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3DD04-DDD6-024D-93F0-97E1CD3EE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00D0D-0259-BE49-B747-30EEC594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A828-C5FD-494A-81BC-BFD77A687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9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66A9-BD3D-7744-AD5E-7765B1F0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14A5B-518D-F848-A098-FF070CBA8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D880-11D0-9F4A-8F16-7205BFFD5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57BBB-2686-2F44-B58B-5E9EF3537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A320-88BA-A74F-8220-1ABF653406CA}" type="datetimeFigureOut">
              <a:rPr lang="en-US" smtClean="0"/>
              <a:t>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99C67-36B8-2E4F-A58D-D4724BC5E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5967B-9700-7B4B-BD88-2613868E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A828-C5FD-494A-81BC-BFD77A687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1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44E93-31E6-EC4F-82A1-1484ED681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B74FE-4F6B-1648-8C54-7BFB8085E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680F2-1EEE-3145-9AE9-F8EE27BC5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854B9-36AA-F347-937B-D474D5774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C721F0-C38D-0D4C-8320-576C2F337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EA1579-BC98-4749-99BC-B66FA300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A320-88BA-A74F-8220-1ABF653406CA}" type="datetimeFigureOut">
              <a:rPr lang="en-US" smtClean="0"/>
              <a:t>1/17/22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84AD5C-866A-554E-BC01-ED756BC1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19143A-3B1A-5B4D-A5BD-104FB955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A828-C5FD-494A-81BC-BFD77A687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0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D5EAE-93B7-7C43-A2DE-25292AEC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BCEA9-8916-4145-B2CB-44292A962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A320-88BA-A74F-8220-1ABF653406CA}" type="datetimeFigureOut">
              <a:rPr lang="en-US" smtClean="0"/>
              <a:t>1/17/22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C2069-2413-6F48-B1B3-85C9293BB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CCBF6-92C9-0843-832E-14CF5D3F9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A828-C5FD-494A-81BC-BFD77A687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AA7D6F-EF18-5F4C-8F0D-0D7022F53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A320-88BA-A74F-8220-1ABF653406CA}" type="datetimeFigureOut">
              <a:rPr lang="en-US" smtClean="0"/>
              <a:t>1/17/22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91A628-56B2-9942-AC86-88F81211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C4B73-E452-C141-8686-09B1E18CA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A828-C5FD-494A-81BC-BFD77A687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1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0756-A6CF-614F-8A9F-3E8F79885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3E79E-F9BB-494A-9138-157EA0133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6F731-4084-EB4B-8091-C99A685B9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32C5C-A7F4-8E4C-BF29-D05D8CDC5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A320-88BA-A74F-8220-1ABF653406CA}" type="datetimeFigureOut">
              <a:rPr lang="en-US" smtClean="0"/>
              <a:t>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6798-EC90-DA49-ABFF-4DBD59B3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A4174-ECE1-D743-B99E-DA9E85CC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A828-C5FD-494A-81BC-BFD77A687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C50B-A801-6A43-B2E2-AC6AB65A6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40182A-BD3E-354D-8CA9-52AC5E31B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405AF-7175-6B4E-8FE1-A764C5CA5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66946-6EE8-F344-A6D8-4DAEB1FE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A320-88BA-A74F-8220-1ABF653406CA}" type="datetimeFigureOut">
              <a:rPr lang="en-US" smtClean="0"/>
              <a:t>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2F5E1-6C1E-154C-8D95-FA560739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256D7-11AD-F745-BBDF-88AAD4D9E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A828-C5FD-494A-81BC-BFD77A687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4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D14BF4-A0B3-B24C-BBF2-E21E560CF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57A90-7122-2D49-99CB-8D065B87C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4E0F3-99B2-8241-AE79-B2607729D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1A320-88BA-A74F-8220-1ABF653406CA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106D6-7ECE-FE4A-B4EE-890196FBA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6723B-B283-DD48-809D-A9844627A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8A828-C5FD-494A-81BC-BFD77A687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3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21" Type="http://schemas.openxmlformats.org/officeDocument/2006/relationships/image" Target="../media/image52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24" Type="http://schemas.openxmlformats.org/officeDocument/2006/relationships/image" Target="../media/image55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C5FAC-F9CC-DB4A-ACC6-FCDE0B025C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Puncturable PRF Key Optimization</a:t>
            </a:r>
          </a:p>
        </p:txBody>
      </p:sp>
    </p:spTree>
    <p:extLst>
      <p:ext uri="{BB962C8B-B14F-4D97-AF65-F5344CB8AC3E}">
        <p14:creationId xmlns:p14="http://schemas.microsoft.com/office/powerpoint/2010/main" val="675992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3459-F0AF-364B-A239-70587F7EB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653E78-5C84-124F-9F88-A66C1069D4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Take advantage of structured evaluation pattern to minimize key growth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Useful when evaluation order of punctured PRF follows a pattern, e.g.,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653E78-5C84-124F-9F88-A66C1069D4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26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3B6C-8D8F-BA4D-8AD2-AE25FADB7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Puncturable Pseudorandom Functions (PPRF)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1A8CF1-5739-6D46-A631-D31D8A60DE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357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PRF with an additional “puncture” operation that:</a:t>
                </a:r>
              </a:p>
              <a:p>
                <a:r>
                  <a:rPr lang="en-US" dirty="0"/>
                  <a:t>Given a 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/>
                  <a:t>, evaluating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puncture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produces a “punctured key”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</a:t>
                </a:r>
              </a:p>
              <a:p>
                <a:r>
                  <a:rPr lang="en-US" dirty="0"/>
                  <a:t>Given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computationally indistinguishable from random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1A8CF1-5739-6D46-A631-D31D8A60DE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35791"/>
              </a:xfrm>
              <a:blipFill>
                <a:blip r:embed="rId2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96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3B6C-8D8F-BA4D-8AD2-AE25FADB7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GGM’86 Puncturable PRF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1A8CF1-5739-6D46-A631-D31D8A60DE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6291"/>
                <a:ext cx="10515600" cy="10674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Assume the existence of a length doubling pseudorandom generator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1A8CF1-5739-6D46-A631-D31D8A60DE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6291"/>
                <a:ext cx="10515600" cy="1067415"/>
              </a:xfrm>
              <a:blipFill>
                <a:blip r:embed="rId3"/>
                <a:stretch>
                  <a:fillRect l="-1206" t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F5DD3A3-EF0D-0248-A06B-24308723A8C0}"/>
                  </a:ext>
                </a:extLst>
              </p:cNvPr>
              <p:cNvSpPr/>
              <p:nvPr/>
            </p:nvSpPr>
            <p:spPr>
              <a:xfrm>
                <a:off x="2583816" y="2889504"/>
                <a:ext cx="755904" cy="53949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F5DD3A3-EF0D-0248-A06B-24308723A8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816" y="2889504"/>
                <a:ext cx="755904" cy="53949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548C3A23-38E8-544A-B768-9A12D899A4B4}"/>
                  </a:ext>
                </a:extLst>
              </p:cNvPr>
              <p:cNvSpPr/>
              <p:nvPr/>
            </p:nvSpPr>
            <p:spPr>
              <a:xfrm>
                <a:off x="1827912" y="3980845"/>
                <a:ext cx="755904" cy="53949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548C3A23-38E8-544A-B768-9A12D899A4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912" y="3980845"/>
                <a:ext cx="755904" cy="53949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9B6E34E3-573F-894A-B966-46E757935616}"/>
                  </a:ext>
                </a:extLst>
              </p:cNvPr>
              <p:cNvSpPr/>
              <p:nvPr/>
            </p:nvSpPr>
            <p:spPr>
              <a:xfrm>
                <a:off x="3339722" y="3992445"/>
                <a:ext cx="755904" cy="53949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9B6E34E3-573F-894A-B966-46E7579356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722" y="3992445"/>
                <a:ext cx="755904" cy="53949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83BC2917-B6A6-FA4B-A696-3AAE8D8A5056}"/>
                  </a:ext>
                </a:extLst>
              </p:cNvPr>
              <p:cNvSpPr/>
              <p:nvPr/>
            </p:nvSpPr>
            <p:spPr>
              <a:xfrm>
                <a:off x="694054" y="5218483"/>
                <a:ext cx="755904" cy="53949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83BC2917-B6A6-FA4B-A696-3AAE8D8A50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54" y="5218483"/>
                <a:ext cx="755904" cy="53949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39D2568E-E042-A849-87E1-AF25560BAEEC}"/>
                  </a:ext>
                </a:extLst>
              </p:cNvPr>
              <p:cNvSpPr/>
              <p:nvPr/>
            </p:nvSpPr>
            <p:spPr>
              <a:xfrm>
                <a:off x="2205864" y="5230083"/>
                <a:ext cx="755904" cy="53949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39D2568E-E042-A849-87E1-AF25560BAE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864" y="5230083"/>
                <a:ext cx="755904" cy="539496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E7993771-BC70-9C49-B724-92913D48F249}"/>
                  </a:ext>
                </a:extLst>
              </p:cNvPr>
              <p:cNvSpPr/>
              <p:nvPr/>
            </p:nvSpPr>
            <p:spPr>
              <a:xfrm>
                <a:off x="3091307" y="5206883"/>
                <a:ext cx="755904" cy="53949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E7993771-BC70-9C49-B724-92913D48F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307" y="5206883"/>
                <a:ext cx="755904" cy="539496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EFA7EDED-B27C-A94C-97C0-915AE4AE4B18}"/>
                  </a:ext>
                </a:extLst>
              </p:cNvPr>
              <p:cNvSpPr/>
              <p:nvPr/>
            </p:nvSpPr>
            <p:spPr>
              <a:xfrm>
                <a:off x="4603117" y="5218483"/>
                <a:ext cx="755904" cy="53949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EFA7EDED-B27C-A94C-97C0-915AE4AE4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117" y="5218483"/>
                <a:ext cx="755904" cy="539496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3927AB-1F5E-2449-A180-2F9D0D84C0DB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205864" y="3429000"/>
            <a:ext cx="755904" cy="551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5690D6-0E27-3240-896C-5C732B8CE58B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961768" y="3434800"/>
            <a:ext cx="755906" cy="5576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159007-7EAD-CA45-9517-747B403573F5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1072006" y="4520341"/>
            <a:ext cx="1133858" cy="6981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51889C-FE33-2E41-B1C2-C2E11AE1F130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2205864" y="4520341"/>
            <a:ext cx="377952" cy="7097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0ACF9B-F3A0-BC42-87FF-8074043934B8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3469259" y="4531941"/>
            <a:ext cx="248415" cy="6749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1C7747-D89B-8F44-8002-2161D45BAF96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3717674" y="4531941"/>
            <a:ext cx="1263395" cy="6865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762998-6477-2A44-9983-6E7AFE227108}"/>
                  </a:ext>
                </a:extLst>
              </p:cNvPr>
              <p:cNvSpPr txBox="1"/>
              <p:nvPr/>
            </p:nvSpPr>
            <p:spPr>
              <a:xfrm>
                <a:off x="4687803" y="2646881"/>
                <a:ext cx="7200211" cy="993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Let 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(…(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))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is the </a:t>
                </a:r>
                <a:r>
                  <a:rPr lang="en-US" sz="2800" i="1" dirty="0" err="1"/>
                  <a:t>i</a:t>
                </a:r>
                <a:r>
                  <a:rPr lang="en-US" sz="2800" dirty="0" err="1"/>
                  <a:t>th</a:t>
                </a:r>
                <a:r>
                  <a:rPr lang="en-US" sz="2800" dirty="0"/>
                  <a:t> bit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762998-6477-2A44-9983-6E7AFE227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803" y="2646881"/>
                <a:ext cx="7200211" cy="993285"/>
              </a:xfrm>
              <a:prstGeom prst="rect">
                <a:avLst/>
              </a:prstGeom>
              <a:blipFill>
                <a:blip r:embed="rId11"/>
                <a:stretch>
                  <a:fillRect l="-1761" t="-5063" r="-1761" b="-16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5B9158-712D-F348-AC10-A490E5CD161B}"/>
                  </a:ext>
                </a:extLst>
              </p:cNvPr>
              <p:cNvSpPr txBox="1"/>
              <p:nvPr/>
            </p:nvSpPr>
            <p:spPr>
              <a:xfrm>
                <a:off x="992190" y="6095363"/>
                <a:ext cx="49541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Puncture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800" dirty="0"/>
                  <a:t> at the point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5B9158-712D-F348-AC10-A490E5CD1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190" y="6095363"/>
                <a:ext cx="4954137" cy="523220"/>
              </a:xfrm>
              <a:prstGeom prst="rect">
                <a:avLst/>
              </a:prstGeom>
              <a:blipFill>
                <a:blip r:embed="rId12"/>
                <a:stretch>
                  <a:fillRect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2970FF-E2CB-1446-A9BE-45343BFF3065}"/>
                  </a:ext>
                </a:extLst>
              </p:cNvPr>
              <p:cNvSpPr txBox="1"/>
              <p:nvPr/>
            </p:nvSpPr>
            <p:spPr>
              <a:xfrm>
                <a:off x="380613" y="5841706"/>
                <a:ext cx="591821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New key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 are the neighbors along the path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800" dirty="0"/>
                  <a:t> to the root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2970FF-E2CB-1446-A9BE-45343BFF3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13" y="5841706"/>
                <a:ext cx="5918213" cy="954107"/>
              </a:xfrm>
              <a:prstGeom prst="rect">
                <a:avLst/>
              </a:prstGeom>
              <a:blipFill>
                <a:blip r:embed="rId13"/>
                <a:stretch>
                  <a:fillRect l="-1499" t="-5195" r="-3212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90DDA84-A601-B748-85C3-BF94AF404BEF}"/>
                  </a:ext>
                </a:extLst>
              </p:cNvPr>
              <p:cNvSpPr txBox="1"/>
              <p:nvPr/>
            </p:nvSpPr>
            <p:spPr>
              <a:xfrm>
                <a:off x="6242398" y="4011715"/>
                <a:ext cx="4844955" cy="1596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, one can evaluate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3200" dirty="0"/>
                  <a:t> at every point except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90DDA84-A601-B748-85C3-BF94AF404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398" y="4011715"/>
                <a:ext cx="4844955" cy="1596976"/>
              </a:xfrm>
              <a:prstGeom prst="rect">
                <a:avLst/>
              </a:prstGeom>
              <a:blipFill>
                <a:blip r:embed="rId14"/>
                <a:stretch>
                  <a:fillRect l="-3133" t="-4724" r="-522" b="-9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14A6DB36-AF43-0A48-9A0E-9DECBEC0E0D7}"/>
              </a:ext>
            </a:extLst>
          </p:cNvPr>
          <p:cNvSpPr/>
          <p:nvPr/>
        </p:nvSpPr>
        <p:spPr>
          <a:xfrm>
            <a:off x="6910403" y="5895308"/>
            <a:ext cx="52815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Goldreich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O., Goldwasser, S., &amp;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Micali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(1986). How to construct random functions. </a:t>
            </a:r>
            <a:r>
              <a:rPr lang="en-US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the ACM (JACM)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33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(4), 792-807.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8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000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0000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5" grpId="1"/>
      <p:bldP spid="6" grpId="0" animBg="1"/>
      <p:bldP spid="7" grpId="0" animBg="1"/>
      <p:bldP spid="8" grpId="0" animBg="1"/>
      <p:bldP spid="9" grpId="0" animBg="1"/>
      <p:bldP spid="10" grpId="0" animBg="1"/>
      <p:bldP spid="10" grpId="1"/>
      <p:bldP spid="29" grpId="0"/>
      <p:bldP spid="30" grpId="0"/>
      <p:bldP spid="30" grpId="1"/>
      <p:bldP spid="31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F5DD3A3-EF0D-0248-A06B-24308723A8C0}"/>
                  </a:ext>
                </a:extLst>
              </p:cNvPr>
              <p:cNvSpPr/>
              <p:nvPr/>
            </p:nvSpPr>
            <p:spPr>
              <a:xfrm>
                <a:off x="5340096" y="733426"/>
                <a:ext cx="755904" cy="53949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F5DD3A3-EF0D-0248-A06B-24308723A8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96" y="733426"/>
                <a:ext cx="755904" cy="53949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548C3A23-38E8-544A-B768-9A12D899A4B4}"/>
                  </a:ext>
                </a:extLst>
              </p:cNvPr>
              <p:cNvSpPr/>
              <p:nvPr/>
            </p:nvSpPr>
            <p:spPr>
              <a:xfrm>
                <a:off x="3307440" y="1822673"/>
                <a:ext cx="755904" cy="53949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548C3A23-38E8-544A-B768-9A12D899A4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440" y="1822673"/>
                <a:ext cx="755904" cy="53949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9B6E34E3-573F-894A-B966-46E757935616}"/>
                  </a:ext>
                </a:extLst>
              </p:cNvPr>
              <p:cNvSpPr/>
              <p:nvPr/>
            </p:nvSpPr>
            <p:spPr>
              <a:xfrm>
                <a:off x="7606476" y="1818593"/>
                <a:ext cx="755904" cy="53949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9B6E34E3-573F-894A-B966-46E7579356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76" y="1818593"/>
                <a:ext cx="755904" cy="53949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83BC2917-B6A6-FA4B-A696-3AAE8D8A5056}"/>
                  </a:ext>
                </a:extLst>
              </p:cNvPr>
              <p:cNvSpPr/>
              <p:nvPr/>
            </p:nvSpPr>
            <p:spPr>
              <a:xfrm>
                <a:off x="2197291" y="3056231"/>
                <a:ext cx="755904" cy="53949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83BC2917-B6A6-FA4B-A696-3AAE8D8A50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291" y="3056231"/>
                <a:ext cx="755904" cy="53949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39D2568E-E042-A849-87E1-AF25560BAEEC}"/>
                  </a:ext>
                </a:extLst>
              </p:cNvPr>
              <p:cNvSpPr/>
              <p:nvPr/>
            </p:nvSpPr>
            <p:spPr>
              <a:xfrm>
                <a:off x="4393882" y="3056231"/>
                <a:ext cx="755904" cy="53949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39D2568E-E042-A849-87E1-AF25560BAE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882" y="3056231"/>
                <a:ext cx="755904" cy="53949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E7993771-BC70-9C49-B724-92913D48F249}"/>
                  </a:ext>
                </a:extLst>
              </p:cNvPr>
              <p:cNvSpPr/>
              <p:nvPr/>
            </p:nvSpPr>
            <p:spPr>
              <a:xfrm>
                <a:off x="6667880" y="3056231"/>
                <a:ext cx="755904" cy="53949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E7993771-BC70-9C49-B724-92913D48F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880" y="3056231"/>
                <a:ext cx="755904" cy="539496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EFA7EDED-B27C-A94C-97C0-915AE4AE4B18}"/>
                  </a:ext>
                </a:extLst>
              </p:cNvPr>
              <p:cNvSpPr/>
              <p:nvPr/>
            </p:nvSpPr>
            <p:spPr>
              <a:xfrm>
                <a:off x="8771574" y="3056231"/>
                <a:ext cx="755904" cy="53949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EFA7EDED-B27C-A94C-97C0-915AE4AE4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1574" y="3056231"/>
                <a:ext cx="755904" cy="539496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3927AB-1F5E-2449-A180-2F9D0D84C0DB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685392" y="1272922"/>
            <a:ext cx="2032656" cy="5497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5690D6-0E27-3240-896C-5C732B8CE58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718048" y="1272922"/>
            <a:ext cx="2266380" cy="5456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159007-7EAD-CA45-9517-747B403573F5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2575243" y="2362169"/>
            <a:ext cx="1110149" cy="6940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51889C-FE33-2E41-B1C2-C2E11AE1F130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3685392" y="2362169"/>
            <a:ext cx="1086442" cy="6940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0ACF9B-F3A0-BC42-87FF-8074043934B8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7045832" y="2358089"/>
            <a:ext cx="938596" cy="6981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1C7747-D89B-8F44-8002-2161D45BAF96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7984428" y="2358089"/>
            <a:ext cx="1165098" cy="6981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0D357771-6A0B-6C40-B863-F774B3E8939D}"/>
                  </a:ext>
                </a:extLst>
              </p:cNvPr>
              <p:cNvSpPr/>
              <p:nvPr/>
            </p:nvSpPr>
            <p:spPr>
              <a:xfrm>
                <a:off x="1630363" y="4289789"/>
                <a:ext cx="755904" cy="53949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000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0D357771-6A0B-6C40-B863-F774B3E89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363" y="4289789"/>
                <a:ext cx="755904" cy="539496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04B3D4CF-FC8B-384A-8BD2-E707F592B11A}"/>
                  </a:ext>
                </a:extLst>
              </p:cNvPr>
              <p:cNvSpPr/>
              <p:nvPr/>
            </p:nvSpPr>
            <p:spPr>
              <a:xfrm>
                <a:off x="2767362" y="4289789"/>
                <a:ext cx="755904" cy="53949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001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04B3D4CF-FC8B-384A-8BD2-E707F592B1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362" y="4289789"/>
                <a:ext cx="755904" cy="539496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ABDC658-9472-8843-995A-86570C24458F}"/>
              </a:ext>
            </a:extLst>
          </p:cNvPr>
          <p:cNvCxnSpPr>
            <a:cxnSpLocks/>
            <a:stCxn id="7" idx="2"/>
            <a:endCxn id="50" idx="0"/>
          </p:cNvCxnSpPr>
          <p:nvPr/>
        </p:nvCxnSpPr>
        <p:spPr>
          <a:xfrm flipH="1">
            <a:off x="2008315" y="3595727"/>
            <a:ext cx="566928" cy="6940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3141D7-659C-5649-9651-4E6F545DC4D9}"/>
              </a:ext>
            </a:extLst>
          </p:cNvPr>
          <p:cNvCxnSpPr>
            <a:cxnSpLocks/>
            <a:stCxn id="7" idx="2"/>
            <a:endCxn id="51" idx="0"/>
          </p:cNvCxnSpPr>
          <p:nvPr/>
        </p:nvCxnSpPr>
        <p:spPr>
          <a:xfrm>
            <a:off x="2575243" y="3595727"/>
            <a:ext cx="570071" cy="6940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6A67A97B-85BA-F240-9FFB-A5796CA5F97E}"/>
                  </a:ext>
                </a:extLst>
              </p:cNvPr>
              <p:cNvSpPr/>
              <p:nvPr/>
            </p:nvSpPr>
            <p:spPr>
              <a:xfrm>
                <a:off x="3840772" y="4289789"/>
                <a:ext cx="755904" cy="53949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6A67A97B-85BA-F240-9FFB-A5796CA5F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772" y="4289789"/>
                <a:ext cx="755904" cy="539496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76E4B0E0-26A9-944B-A610-B22526344A6B}"/>
                  </a:ext>
                </a:extLst>
              </p:cNvPr>
              <p:cNvSpPr/>
              <p:nvPr/>
            </p:nvSpPr>
            <p:spPr>
              <a:xfrm>
                <a:off x="4977771" y="4289789"/>
                <a:ext cx="755904" cy="53949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76E4B0E0-26A9-944B-A610-B22526344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771" y="4289789"/>
                <a:ext cx="755904" cy="539496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3168070-DBE8-5444-9B61-78DADB9B7BA6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4218724" y="3595727"/>
            <a:ext cx="566928" cy="6940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D3240-928B-984D-A643-9D6D8E1F3149}"/>
              </a:ext>
            </a:extLst>
          </p:cNvPr>
          <p:cNvCxnSpPr>
            <a:cxnSpLocks/>
            <a:stCxn id="8" idx="2"/>
            <a:endCxn id="59" idx="0"/>
          </p:cNvCxnSpPr>
          <p:nvPr/>
        </p:nvCxnSpPr>
        <p:spPr>
          <a:xfrm>
            <a:off x="4771834" y="3595727"/>
            <a:ext cx="583889" cy="6940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37C3A3BE-5373-7D4E-9090-4EF187A26292}"/>
                  </a:ext>
                </a:extLst>
              </p:cNvPr>
              <p:cNvSpPr/>
              <p:nvPr/>
            </p:nvSpPr>
            <p:spPr>
              <a:xfrm>
                <a:off x="6091525" y="4289789"/>
                <a:ext cx="755904" cy="53949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37C3A3BE-5373-7D4E-9090-4EF187A262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525" y="4289789"/>
                <a:ext cx="755904" cy="539496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630C6E0C-FCE0-D048-8DFF-2AE0790E79FA}"/>
                  </a:ext>
                </a:extLst>
              </p:cNvPr>
              <p:cNvSpPr/>
              <p:nvPr/>
            </p:nvSpPr>
            <p:spPr>
              <a:xfrm>
                <a:off x="7228524" y="4289789"/>
                <a:ext cx="755904" cy="53949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630C6E0C-FCE0-D048-8DFF-2AE0790E7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524" y="4289789"/>
                <a:ext cx="755904" cy="539496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7801492-DA57-1249-9E03-E9D2A7275AB5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6469477" y="3595727"/>
            <a:ext cx="566928" cy="6940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CCEE98-855B-CD46-A002-92DA1928F9EC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7036405" y="3595727"/>
            <a:ext cx="570071" cy="6940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038B8D0B-2A89-B940-B7BD-F6DD00946416}"/>
                  </a:ext>
                </a:extLst>
              </p:cNvPr>
              <p:cNvSpPr/>
              <p:nvPr/>
            </p:nvSpPr>
            <p:spPr>
              <a:xfrm>
                <a:off x="8211922" y="4289789"/>
                <a:ext cx="755904" cy="53949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038B8D0B-2A89-B940-B7BD-F6DD009464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922" y="4289789"/>
                <a:ext cx="755904" cy="539496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861B12FF-7A5E-AA40-9225-9A5E7B2E7CD7}"/>
                  </a:ext>
                </a:extLst>
              </p:cNvPr>
              <p:cNvSpPr/>
              <p:nvPr/>
            </p:nvSpPr>
            <p:spPr>
              <a:xfrm>
                <a:off x="9348921" y="4289789"/>
                <a:ext cx="755904" cy="53949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861B12FF-7A5E-AA40-9225-9A5E7B2E7C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8921" y="4289789"/>
                <a:ext cx="755904" cy="539496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1C8E4FE-7F17-FF41-8475-4B2B73AA91AB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8589874" y="3595727"/>
            <a:ext cx="566928" cy="6940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D86A558-9733-AD40-9570-575C49BE79DF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9156802" y="3595727"/>
            <a:ext cx="570071" cy="6940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46070FE-9914-9949-BA9F-872EADD3AF87}"/>
                  </a:ext>
                </a:extLst>
              </p:cNvPr>
              <p:cNvSpPr txBox="1"/>
              <p:nvPr/>
            </p:nvSpPr>
            <p:spPr>
              <a:xfrm>
                <a:off x="1500729" y="4983851"/>
                <a:ext cx="791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46070FE-9914-9949-BA9F-872EADD3A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729" y="4983851"/>
                <a:ext cx="791050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6EFC6B2-20DB-D449-87FC-8F2E6CE09CBE}"/>
                  </a:ext>
                </a:extLst>
              </p:cNvPr>
              <p:cNvSpPr txBox="1"/>
              <p:nvPr/>
            </p:nvSpPr>
            <p:spPr>
              <a:xfrm>
                <a:off x="2390011" y="4979221"/>
                <a:ext cx="15106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𝑝𝑢𝑛𝑐𝑡𝑢𝑟𝑒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6EFC6B2-20DB-D449-87FC-8F2E6CE09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011" y="4979221"/>
                <a:ext cx="1510606" cy="369332"/>
              </a:xfrm>
              <a:prstGeom prst="rect">
                <a:avLst/>
              </a:prstGeom>
              <a:blipFill>
                <a:blip r:embed="rId19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371AEA4-9C81-8046-95F2-B6FDF36BFB58}"/>
                  </a:ext>
                </a:extLst>
              </p:cNvPr>
              <p:cNvSpPr txBox="1"/>
              <p:nvPr/>
            </p:nvSpPr>
            <p:spPr>
              <a:xfrm>
                <a:off x="8128656" y="688147"/>
                <a:ext cx="35560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000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371AEA4-9C81-8046-95F2-B6FDF36BF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656" y="688147"/>
                <a:ext cx="3556002" cy="584775"/>
              </a:xfrm>
              <a:prstGeom prst="rect">
                <a:avLst/>
              </a:prstGeom>
              <a:blipFill>
                <a:blip r:embed="rId20"/>
                <a:stretch>
                  <a:fillRect r="-1418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E6D4821-E81D-A44B-83E9-F43B0742A733}"/>
                  </a:ext>
                </a:extLst>
              </p:cNvPr>
              <p:cNvSpPr txBox="1"/>
              <p:nvPr/>
            </p:nvSpPr>
            <p:spPr>
              <a:xfrm>
                <a:off x="1860218" y="5585078"/>
                <a:ext cx="84626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 is growing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depth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tree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with each puncture</a:t>
                </a: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E6D4821-E81D-A44B-83E9-F43B0742A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218" y="5585078"/>
                <a:ext cx="8462613" cy="523220"/>
              </a:xfrm>
              <a:prstGeom prst="rect">
                <a:avLst/>
              </a:prstGeom>
              <a:blipFill>
                <a:blip r:embed="rId21"/>
                <a:stretch>
                  <a:fillRect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A9E3AB5F-B01F-A643-85F7-C545EE19DC8F}"/>
              </a:ext>
            </a:extLst>
          </p:cNvPr>
          <p:cNvSpPr txBox="1"/>
          <p:nvPr/>
        </p:nvSpPr>
        <p:spPr>
          <a:xfrm>
            <a:off x="1860217" y="6101827"/>
            <a:ext cx="8462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Idea</a:t>
            </a:r>
            <a:r>
              <a:rPr lang="en-US" sz="2800" dirty="0"/>
              <a:t>: Prune the tree!</a:t>
            </a: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C2093982-6CE0-7B48-ABE7-883D0D531CDE}"/>
              </a:ext>
            </a:extLst>
          </p:cNvPr>
          <p:cNvSpPr/>
          <p:nvPr/>
        </p:nvSpPr>
        <p:spPr>
          <a:xfrm>
            <a:off x="2914650" y="571500"/>
            <a:ext cx="7388944" cy="4586288"/>
          </a:xfrm>
          <a:custGeom>
            <a:avLst/>
            <a:gdLst>
              <a:gd name="connsiteX0" fmla="*/ 3486150 w 7388944"/>
              <a:gd name="connsiteY0" fmla="*/ 214313 h 4586288"/>
              <a:gd name="connsiteX1" fmla="*/ 3386138 w 7388944"/>
              <a:gd name="connsiteY1" fmla="*/ 185738 h 4586288"/>
              <a:gd name="connsiteX2" fmla="*/ 3343275 w 7388944"/>
              <a:gd name="connsiteY2" fmla="*/ 157163 h 4586288"/>
              <a:gd name="connsiteX3" fmla="*/ 3257550 w 7388944"/>
              <a:gd name="connsiteY3" fmla="*/ 128588 h 4586288"/>
              <a:gd name="connsiteX4" fmla="*/ 3171825 w 7388944"/>
              <a:gd name="connsiteY4" fmla="*/ 100013 h 4586288"/>
              <a:gd name="connsiteX5" fmla="*/ 3028950 w 7388944"/>
              <a:gd name="connsiteY5" fmla="*/ 71438 h 4586288"/>
              <a:gd name="connsiteX6" fmla="*/ 2957513 w 7388944"/>
              <a:gd name="connsiteY6" fmla="*/ 57150 h 4586288"/>
              <a:gd name="connsiteX7" fmla="*/ 2871788 w 7388944"/>
              <a:gd name="connsiteY7" fmla="*/ 28575 h 4586288"/>
              <a:gd name="connsiteX8" fmla="*/ 2743200 w 7388944"/>
              <a:gd name="connsiteY8" fmla="*/ 0 h 4586288"/>
              <a:gd name="connsiteX9" fmla="*/ 2000250 w 7388944"/>
              <a:gd name="connsiteY9" fmla="*/ 14288 h 4586288"/>
              <a:gd name="connsiteX10" fmla="*/ 1928813 w 7388944"/>
              <a:gd name="connsiteY10" fmla="*/ 28575 h 4586288"/>
              <a:gd name="connsiteX11" fmla="*/ 1785938 w 7388944"/>
              <a:gd name="connsiteY11" fmla="*/ 57150 h 4586288"/>
              <a:gd name="connsiteX12" fmla="*/ 1714500 w 7388944"/>
              <a:gd name="connsiteY12" fmla="*/ 71438 h 4586288"/>
              <a:gd name="connsiteX13" fmla="*/ 1628775 w 7388944"/>
              <a:gd name="connsiteY13" fmla="*/ 100013 h 4586288"/>
              <a:gd name="connsiteX14" fmla="*/ 1571625 w 7388944"/>
              <a:gd name="connsiteY14" fmla="*/ 114300 h 4586288"/>
              <a:gd name="connsiteX15" fmla="*/ 1528763 w 7388944"/>
              <a:gd name="connsiteY15" fmla="*/ 128588 h 4586288"/>
              <a:gd name="connsiteX16" fmla="*/ 1457325 w 7388944"/>
              <a:gd name="connsiteY16" fmla="*/ 142875 h 4586288"/>
              <a:gd name="connsiteX17" fmla="*/ 1214438 w 7388944"/>
              <a:gd name="connsiteY17" fmla="*/ 228600 h 4586288"/>
              <a:gd name="connsiteX18" fmla="*/ 1171575 w 7388944"/>
              <a:gd name="connsiteY18" fmla="*/ 242888 h 4586288"/>
              <a:gd name="connsiteX19" fmla="*/ 1057275 w 7388944"/>
              <a:gd name="connsiteY19" fmla="*/ 300038 h 4586288"/>
              <a:gd name="connsiteX20" fmla="*/ 971550 w 7388944"/>
              <a:gd name="connsiteY20" fmla="*/ 328613 h 4586288"/>
              <a:gd name="connsiteX21" fmla="*/ 885825 w 7388944"/>
              <a:gd name="connsiteY21" fmla="*/ 385763 h 4586288"/>
              <a:gd name="connsiteX22" fmla="*/ 842963 w 7388944"/>
              <a:gd name="connsiteY22" fmla="*/ 414338 h 4586288"/>
              <a:gd name="connsiteX23" fmla="*/ 800100 w 7388944"/>
              <a:gd name="connsiteY23" fmla="*/ 428625 h 4586288"/>
              <a:gd name="connsiteX24" fmla="*/ 714375 w 7388944"/>
              <a:gd name="connsiteY24" fmla="*/ 500063 h 4586288"/>
              <a:gd name="connsiteX25" fmla="*/ 671513 w 7388944"/>
              <a:gd name="connsiteY25" fmla="*/ 542925 h 4586288"/>
              <a:gd name="connsiteX26" fmla="*/ 585788 w 7388944"/>
              <a:gd name="connsiteY26" fmla="*/ 600075 h 4586288"/>
              <a:gd name="connsiteX27" fmla="*/ 542925 w 7388944"/>
              <a:gd name="connsiteY27" fmla="*/ 628650 h 4586288"/>
              <a:gd name="connsiteX28" fmla="*/ 514350 w 7388944"/>
              <a:gd name="connsiteY28" fmla="*/ 671513 h 4586288"/>
              <a:gd name="connsiteX29" fmla="*/ 385763 w 7388944"/>
              <a:gd name="connsiteY29" fmla="*/ 771525 h 4586288"/>
              <a:gd name="connsiteX30" fmla="*/ 328613 w 7388944"/>
              <a:gd name="connsiteY30" fmla="*/ 857250 h 4586288"/>
              <a:gd name="connsiteX31" fmla="*/ 214313 w 7388944"/>
              <a:gd name="connsiteY31" fmla="*/ 1000125 h 4586288"/>
              <a:gd name="connsiteX32" fmla="*/ 185738 w 7388944"/>
              <a:gd name="connsiteY32" fmla="*/ 1042988 h 4586288"/>
              <a:gd name="connsiteX33" fmla="*/ 157163 w 7388944"/>
              <a:gd name="connsiteY33" fmla="*/ 1085850 h 4586288"/>
              <a:gd name="connsiteX34" fmla="*/ 128588 w 7388944"/>
              <a:gd name="connsiteY34" fmla="*/ 1171575 h 4586288"/>
              <a:gd name="connsiteX35" fmla="*/ 114300 w 7388944"/>
              <a:gd name="connsiteY35" fmla="*/ 1214438 h 4586288"/>
              <a:gd name="connsiteX36" fmla="*/ 57150 w 7388944"/>
              <a:gd name="connsiteY36" fmla="*/ 1485900 h 4586288"/>
              <a:gd name="connsiteX37" fmla="*/ 14288 w 7388944"/>
              <a:gd name="connsiteY37" fmla="*/ 1614488 h 4586288"/>
              <a:gd name="connsiteX38" fmla="*/ 0 w 7388944"/>
              <a:gd name="connsiteY38" fmla="*/ 1657350 h 4586288"/>
              <a:gd name="connsiteX39" fmla="*/ 14288 w 7388944"/>
              <a:gd name="connsiteY39" fmla="*/ 2000250 h 4586288"/>
              <a:gd name="connsiteX40" fmla="*/ 71438 w 7388944"/>
              <a:gd name="connsiteY40" fmla="*/ 2200275 h 4586288"/>
              <a:gd name="connsiteX41" fmla="*/ 114300 w 7388944"/>
              <a:gd name="connsiteY41" fmla="*/ 2343150 h 4586288"/>
              <a:gd name="connsiteX42" fmla="*/ 128588 w 7388944"/>
              <a:gd name="connsiteY42" fmla="*/ 2386013 h 4586288"/>
              <a:gd name="connsiteX43" fmla="*/ 157163 w 7388944"/>
              <a:gd name="connsiteY43" fmla="*/ 2428875 h 4586288"/>
              <a:gd name="connsiteX44" fmla="*/ 200025 w 7388944"/>
              <a:gd name="connsiteY44" fmla="*/ 2514600 h 4586288"/>
              <a:gd name="connsiteX45" fmla="*/ 228600 w 7388944"/>
              <a:gd name="connsiteY45" fmla="*/ 2600325 h 4586288"/>
              <a:gd name="connsiteX46" fmla="*/ 271463 w 7388944"/>
              <a:gd name="connsiteY46" fmla="*/ 2686050 h 4586288"/>
              <a:gd name="connsiteX47" fmla="*/ 328613 w 7388944"/>
              <a:gd name="connsiteY47" fmla="*/ 2786063 h 4586288"/>
              <a:gd name="connsiteX48" fmla="*/ 342900 w 7388944"/>
              <a:gd name="connsiteY48" fmla="*/ 2828925 h 4586288"/>
              <a:gd name="connsiteX49" fmla="*/ 357188 w 7388944"/>
              <a:gd name="connsiteY49" fmla="*/ 2886075 h 4586288"/>
              <a:gd name="connsiteX50" fmla="*/ 400050 w 7388944"/>
              <a:gd name="connsiteY50" fmla="*/ 2928938 h 4586288"/>
              <a:gd name="connsiteX51" fmla="*/ 485775 w 7388944"/>
              <a:gd name="connsiteY51" fmla="*/ 3057525 h 4586288"/>
              <a:gd name="connsiteX52" fmla="*/ 485775 w 7388944"/>
              <a:gd name="connsiteY52" fmla="*/ 3057525 h 4586288"/>
              <a:gd name="connsiteX53" fmla="*/ 514350 w 7388944"/>
              <a:gd name="connsiteY53" fmla="*/ 3157538 h 4586288"/>
              <a:gd name="connsiteX54" fmla="*/ 557213 w 7388944"/>
              <a:gd name="connsiteY54" fmla="*/ 3286125 h 4586288"/>
              <a:gd name="connsiteX55" fmla="*/ 571500 w 7388944"/>
              <a:gd name="connsiteY55" fmla="*/ 3328988 h 4586288"/>
              <a:gd name="connsiteX56" fmla="*/ 585788 w 7388944"/>
              <a:gd name="connsiteY56" fmla="*/ 3386138 h 4586288"/>
              <a:gd name="connsiteX57" fmla="*/ 614363 w 7388944"/>
              <a:gd name="connsiteY57" fmla="*/ 3471863 h 4586288"/>
              <a:gd name="connsiteX58" fmla="*/ 642938 w 7388944"/>
              <a:gd name="connsiteY58" fmla="*/ 3557588 h 4586288"/>
              <a:gd name="connsiteX59" fmla="*/ 657225 w 7388944"/>
              <a:gd name="connsiteY59" fmla="*/ 3600450 h 4586288"/>
              <a:gd name="connsiteX60" fmla="*/ 671513 w 7388944"/>
              <a:gd name="connsiteY60" fmla="*/ 3657600 h 4586288"/>
              <a:gd name="connsiteX61" fmla="*/ 700088 w 7388944"/>
              <a:gd name="connsiteY61" fmla="*/ 3743325 h 4586288"/>
              <a:gd name="connsiteX62" fmla="*/ 714375 w 7388944"/>
              <a:gd name="connsiteY62" fmla="*/ 3843338 h 4586288"/>
              <a:gd name="connsiteX63" fmla="*/ 742950 w 7388944"/>
              <a:gd name="connsiteY63" fmla="*/ 3971925 h 4586288"/>
              <a:gd name="connsiteX64" fmla="*/ 757238 w 7388944"/>
              <a:gd name="connsiteY64" fmla="*/ 4043363 h 4586288"/>
              <a:gd name="connsiteX65" fmla="*/ 771525 w 7388944"/>
              <a:gd name="connsiteY65" fmla="*/ 4086225 h 4586288"/>
              <a:gd name="connsiteX66" fmla="*/ 785813 w 7388944"/>
              <a:gd name="connsiteY66" fmla="*/ 4143375 h 4586288"/>
              <a:gd name="connsiteX67" fmla="*/ 828675 w 7388944"/>
              <a:gd name="connsiteY67" fmla="*/ 4300538 h 4586288"/>
              <a:gd name="connsiteX68" fmla="*/ 885825 w 7388944"/>
              <a:gd name="connsiteY68" fmla="*/ 4386263 h 4586288"/>
              <a:gd name="connsiteX69" fmla="*/ 942975 w 7388944"/>
              <a:gd name="connsiteY69" fmla="*/ 4429125 h 4586288"/>
              <a:gd name="connsiteX70" fmla="*/ 1000125 w 7388944"/>
              <a:gd name="connsiteY70" fmla="*/ 4443413 h 4586288"/>
              <a:gd name="connsiteX71" fmla="*/ 1100138 w 7388944"/>
              <a:gd name="connsiteY71" fmla="*/ 4486275 h 4586288"/>
              <a:gd name="connsiteX72" fmla="*/ 1185863 w 7388944"/>
              <a:gd name="connsiteY72" fmla="*/ 4514850 h 4586288"/>
              <a:gd name="connsiteX73" fmla="*/ 2043113 w 7388944"/>
              <a:gd name="connsiteY73" fmla="*/ 4514850 h 4586288"/>
              <a:gd name="connsiteX74" fmla="*/ 2185988 w 7388944"/>
              <a:gd name="connsiteY74" fmla="*/ 4529138 h 4586288"/>
              <a:gd name="connsiteX75" fmla="*/ 2986088 w 7388944"/>
              <a:gd name="connsiteY75" fmla="*/ 4543425 h 4586288"/>
              <a:gd name="connsiteX76" fmla="*/ 3114675 w 7388944"/>
              <a:gd name="connsiteY76" fmla="*/ 4572000 h 4586288"/>
              <a:gd name="connsiteX77" fmla="*/ 3743325 w 7388944"/>
              <a:gd name="connsiteY77" fmla="*/ 4586288 h 4586288"/>
              <a:gd name="connsiteX78" fmla="*/ 4829175 w 7388944"/>
              <a:gd name="connsiteY78" fmla="*/ 4572000 h 4586288"/>
              <a:gd name="connsiteX79" fmla="*/ 4986338 w 7388944"/>
              <a:gd name="connsiteY79" fmla="*/ 4557713 h 4586288"/>
              <a:gd name="connsiteX80" fmla="*/ 5343525 w 7388944"/>
              <a:gd name="connsiteY80" fmla="*/ 4543425 h 4586288"/>
              <a:gd name="connsiteX81" fmla="*/ 5529263 w 7388944"/>
              <a:gd name="connsiteY81" fmla="*/ 4514850 h 4586288"/>
              <a:gd name="connsiteX82" fmla="*/ 5686425 w 7388944"/>
              <a:gd name="connsiteY82" fmla="*/ 4500563 h 4586288"/>
              <a:gd name="connsiteX83" fmla="*/ 5986463 w 7388944"/>
              <a:gd name="connsiteY83" fmla="*/ 4514850 h 4586288"/>
              <a:gd name="connsiteX84" fmla="*/ 6029325 w 7388944"/>
              <a:gd name="connsiteY84" fmla="*/ 4529138 h 4586288"/>
              <a:gd name="connsiteX85" fmla="*/ 6315075 w 7388944"/>
              <a:gd name="connsiteY85" fmla="*/ 4514850 h 4586288"/>
              <a:gd name="connsiteX86" fmla="*/ 6400800 w 7388944"/>
              <a:gd name="connsiteY86" fmla="*/ 4471988 h 4586288"/>
              <a:gd name="connsiteX87" fmla="*/ 6543675 w 7388944"/>
              <a:gd name="connsiteY87" fmla="*/ 4429125 h 4586288"/>
              <a:gd name="connsiteX88" fmla="*/ 6672263 w 7388944"/>
              <a:gd name="connsiteY88" fmla="*/ 4371975 h 4586288"/>
              <a:gd name="connsiteX89" fmla="*/ 6757988 w 7388944"/>
              <a:gd name="connsiteY89" fmla="*/ 4343400 h 4586288"/>
              <a:gd name="connsiteX90" fmla="*/ 6800850 w 7388944"/>
              <a:gd name="connsiteY90" fmla="*/ 4329113 h 4586288"/>
              <a:gd name="connsiteX91" fmla="*/ 6886575 w 7388944"/>
              <a:gd name="connsiteY91" fmla="*/ 4314825 h 4586288"/>
              <a:gd name="connsiteX92" fmla="*/ 6943725 w 7388944"/>
              <a:gd name="connsiteY92" fmla="*/ 4300538 h 4586288"/>
              <a:gd name="connsiteX93" fmla="*/ 7029450 w 7388944"/>
              <a:gd name="connsiteY93" fmla="*/ 4286250 h 4586288"/>
              <a:gd name="connsiteX94" fmla="*/ 7115175 w 7388944"/>
              <a:gd name="connsiteY94" fmla="*/ 4257675 h 4586288"/>
              <a:gd name="connsiteX95" fmla="*/ 7158038 w 7388944"/>
              <a:gd name="connsiteY95" fmla="*/ 4243388 h 4586288"/>
              <a:gd name="connsiteX96" fmla="*/ 7200900 w 7388944"/>
              <a:gd name="connsiteY96" fmla="*/ 4229100 h 4586288"/>
              <a:gd name="connsiteX97" fmla="*/ 7243763 w 7388944"/>
              <a:gd name="connsiteY97" fmla="*/ 4214813 h 4586288"/>
              <a:gd name="connsiteX98" fmla="*/ 7286625 w 7388944"/>
              <a:gd name="connsiteY98" fmla="*/ 4171950 h 4586288"/>
              <a:gd name="connsiteX99" fmla="*/ 7300913 w 7388944"/>
              <a:gd name="connsiteY99" fmla="*/ 4129088 h 4586288"/>
              <a:gd name="connsiteX100" fmla="*/ 7329488 w 7388944"/>
              <a:gd name="connsiteY100" fmla="*/ 4071938 h 4586288"/>
              <a:gd name="connsiteX101" fmla="*/ 7358063 w 7388944"/>
              <a:gd name="connsiteY101" fmla="*/ 3986213 h 4586288"/>
              <a:gd name="connsiteX102" fmla="*/ 7372350 w 7388944"/>
              <a:gd name="connsiteY102" fmla="*/ 3943350 h 4586288"/>
              <a:gd name="connsiteX103" fmla="*/ 7372350 w 7388944"/>
              <a:gd name="connsiteY103" fmla="*/ 3400425 h 4586288"/>
              <a:gd name="connsiteX104" fmla="*/ 7343775 w 7388944"/>
              <a:gd name="connsiteY104" fmla="*/ 3314700 h 4586288"/>
              <a:gd name="connsiteX105" fmla="*/ 7315200 w 7388944"/>
              <a:gd name="connsiteY105" fmla="*/ 3214688 h 4586288"/>
              <a:gd name="connsiteX106" fmla="*/ 7272338 w 7388944"/>
              <a:gd name="connsiteY106" fmla="*/ 2986088 h 4586288"/>
              <a:gd name="connsiteX107" fmla="*/ 7258050 w 7388944"/>
              <a:gd name="connsiteY107" fmla="*/ 2943225 h 4586288"/>
              <a:gd name="connsiteX108" fmla="*/ 7243763 w 7388944"/>
              <a:gd name="connsiteY108" fmla="*/ 2871788 h 4586288"/>
              <a:gd name="connsiteX109" fmla="*/ 7172325 w 7388944"/>
              <a:gd name="connsiteY109" fmla="*/ 2786063 h 4586288"/>
              <a:gd name="connsiteX110" fmla="*/ 7129463 w 7388944"/>
              <a:gd name="connsiteY110" fmla="*/ 2728913 h 4586288"/>
              <a:gd name="connsiteX111" fmla="*/ 7043738 w 7388944"/>
              <a:gd name="connsiteY111" fmla="*/ 2628900 h 4586288"/>
              <a:gd name="connsiteX112" fmla="*/ 7000875 w 7388944"/>
              <a:gd name="connsiteY112" fmla="*/ 2571750 h 4586288"/>
              <a:gd name="connsiteX113" fmla="*/ 6943725 w 7388944"/>
              <a:gd name="connsiteY113" fmla="*/ 2528888 h 4586288"/>
              <a:gd name="connsiteX114" fmla="*/ 6900863 w 7388944"/>
              <a:gd name="connsiteY114" fmla="*/ 2486025 h 4586288"/>
              <a:gd name="connsiteX115" fmla="*/ 6858000 w 7388944"/>
              <a:gd name="connsiteY115" fmla="*/ 2457450 h 4586288"/>
              <a:gd name="connsiteX116" fmla="*/ 6757988 w 7388944"/>
              <a:gd name="connsiteY116" fmla="*/ 2386013 h 4586288"/>
              <a:gd name="connsiteX117" fmla="*/ 6643688 w 7388944"/>
              <a:gd name="connsiteY117" fmla="*/ 2257425 h 4586288"/>
              <a:gd name="connsiteX118" fmla="*/ 6586538 w 7388944"/>
              <a:gd name="connsiteY118" fmla="*/ 2200275 h 4586288"/>
              <a:gd name="connsiteX119" fmla="*/ 6529388 w 7388944"/>
              <a:gd name="connsiteY119" fmla="*/ 2143125 h 4586288"/>
              <a:gd name="connsiteX120" fmla="*/ 6472238 w 7388944"/>
              <a:gd name="connsiteY120" fmla="*/ 2100263 h 4586288"/>
              <a:gd name="connsiteX121" fmla="*/ 6415088 w 7388944"/>
              <a:gd name="connsiteY121" fmla="*/ 2028825 h 4586288"/>
              <a:gd name="connsiteX122" fmla="*/ 6329363 w 7388944"/>
              <a:gd name="connsiteY122" fmla="*/ 1957388 h 4586288"/>
              <a:gd name="connsiteX123" fmla="*/ 6200775 w 7388944"/>
              <a:gd name="connsiteY123" fmla="*/ 1814513 h 4586288"/>
              <a:gd name="connsiteX124" fmla="*/ 6157913 w 7388944"/>
              <a:gd name="connsiteY124" fmla="*/ 1785938 h 4586288"/>
              <a:gd name="connsiteX125" fmla="*/ 6115050 w 7388944"/>
              <a:gd name="connsiteY125" fmla="*/ 1743075 h 4586288"/>
              <a:gd name="connsiteX126" fmla="*/ 6072188 w 7388944"/>
              <a:gd name="connsiteY126" fmla="*/ 1714500 h 4586288"/>
              <a:gd name="connsiteX127" fmla="*/ 6015038 w 7388944"/>
              <a:gd name="connsiteY127" fmla="*/ 1671638 h 4586288"/>
              <a:gd name="connsiteX128" fmla="*/ 5943600 w 7388944"/>
              <a:gd name="connsiteY128" fmla="*/ 1571625 h 4586288"/>
              <a:gd name="connsiteX129" fmla="*/ 5815013 w 7388944"/>
              <a:gd name="connsiteY129" fmla="*/ 1457325 h 4586288"/>
              <a:gd name="connsiteX130" fmla="*/ 5772150 w 7388944"/>
              <a:gd name="connsiteY130" fmla="*/ 1414463 h 4586288"/>
              <a:gd name="connsiteX131" fmla="*/ 5629275 w 7388944"/>
              <a:gd name="connsiteY131" fmla="*/ 1328738 h 4586288"/>
              <a:gd name="connsiteX132" fmla="*/ 5586413 w 7388944"/>
              <a:gd name="connsiteY132" fmla="*/ 1285875 h 4586288"/>
              <a:gd name="connsiteX133" fmla="*/ 5543550 w 7388944"/>
              <a:gd name="connsiteY133" fmla="*/ 1257300 h 4586288"/>
              <a:gd name="connsiteX134" fmla="*/ 5514975 w 7388944"/>
              <a:gd name="connsiteY134" fmla="*/ 1214438 h 4586288"/>
              <a:gd name="connsiteX135" fmla="*/ 5472113 w 7388944"/>
              <a:gd name="connsiteY135" fmla="*/ 1185863 h 4586288"/>
              <a:gd name="connsiteX136" fmla="*/ 5343525 w 7388944"/>
              <a:gd name="connsiteY136" fmla="*/ 1085850 h 4586288"/>
              <a:gd name="connsiteX137" fmla="*/ 5186363 w 7388944"/>
              <a:gd name="connsiteY137" fmla="*/ 1028700 h 4586288"/>
              <a:gd name="connsiteX138" fmla="*/ 5100638 w 7388944"/>
              <a:gd name="connsiteY138" fmla="*/ 1000125 h 4586288"/>
              <a:gd name="connsiteX139" fmla="*/ 5057775 w 7388944"/>
              <a:gd name="connsiteY139" fmla="*/ 985838 h 4586288"/>
              <a:gd name="connsiteX140" fmla="*/ 5000625 w 7388944"/>
              <a:gd name="connsiteY140" fmla="*/ 957263 h 4586288"/>
              <a:gd name="connsiteX141" fmla="*/ 4886325 w 7388944"/>
              <a:gd name="connsiteY141" fmla="*/ 928688 h 4586288"/>
              <a:gd name="connsiteX142" fmla="*/ 4772025 w 7388944"/>
              <a:gd name="connsiteY142" fmla="*/ 871538 h 4586288"/>
              <a:gd name="connsiteX143" fmla="*/ 4672013 w 7388944"/>
              <a:gd name="connsiteY143" fmla="*/ 842963 h 4586288"/>
              <a:gd name="connsiteX144" fmla="*/ 4600575 w 7388944"/>
              <a:gd name="connsiteY144" fmla="*/ 814388 h 4586288"/>
              <a:gd name="connsiteX145" fmla="*/ 4557713 w 7388944"/>
              <a:gd name="connsiteY145" fmla="*/ 800100 h 4586288"/>
              <a:gd name="connsiteX146" fmla="*/ 4486275 w 7388944"/>
              <a:gd name="connsiteY146" fmla="*/ 771525 h 4586288"/>
              <a:gd name="connsiteX147" fmla="*/ 4286250 w 7388944"/>
              <a:gd name="connsiteY147" fmla="*/ 714375 h 4586288"/>
              <a:gd name="connsiteX148" fmla="*/ 4157663 w 7388944"/>
              <a:gd name="connsiteY148" fmla="*/ 628650 h 4586288"/>
              <a:gd name="connsiteX149" fmla="*/ 4071938 w 7388944"/>
              <a:gd name="connsiteY149" fmla="*/ 571500 h 4586288"/>
              <a:gd name="connsiteX150" fmla="*/ 3957638 w 7388944"/>
              <a:gd name="connsiteY150" fmla="*/ 485775 h 4586288"/>
              <a:gd name="connsiteX151" fmla="*/ 3914775 w 7388944"/>
              <a:gd name="connsiteY151" fmla="*/ 457200 h 4586288"/>
              <a:gd name="connsiteX152" fmla="*/ 3871913 w 7388944"/>
              <a:gd name="connsiteY152" fmla="*/ 442913 h 4586288"/>
              <a:gd name="connsiteX153" fmla="*/ 3786188 w 7388944"/>
              <a:gd name="connsiteY153" fmla="*/ 385763 h 4586288"/>
              <a:gd name="connsiteX154" fmla="*/ 3700463 w 7388944"/>
              <a:gd name="connsiteY154" fmla="*/ 328613 h 4586288"/>
              <a:gd name="connsiteX155" fmla="*/ 3657600 w 7388944"/>
              <a:gd name="connsiteY155" fmla="*/ 300038 h 4586288"/>
              <a:gd name="connsiteX156" fmla="*/ 3571875 w 7388944"/>
              <a:gd name="connsiteY156" fmla="*/ 271463 h 4586288"/>
              <a:gd name="connsiteX157" fmla="*/ 3529013 w 7388944"/>
              <a:gd name="connsiteY157" fmla="*/ 257175 h 4586288"/>
              <a:gd name="connsiteX158" fmla="*/ 3486150 w 7388944"/>
              <a:gd name="connsiteY158" fmla="*/ 214313 h 458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7388944" h="4586288">
                <a:moveTo>
                  <a:pt x="3486150" y="214313"/>
                </a:moveTo>
                <a:cubicBezTo>
                  <a:pt x="3462338" y="202407"/>
                  <a:pt x="3418330" y="198615"/>
                  <a:pt x="3386138" y="185738"/>
                </a:cubicBezTo>
                <a:cubicBezTo>
                  <a:pt x="3370195" y="179361"/>
                  <a:pt x="3358967" y="164137"/>
                  <a:pt x="3343275" y="157163"/>
                </a:cubicBezTo>
                <a:cubicBezTo>
                  <a:pt x="3315750" y="144930"/>
                  <a:pt x="3286125" y="138113"/>
                  <a:pt x="3257550" y="128588"/>
                </a:cubicBezTo>
                <a:cubicBezTo>
                  <a:pt x="3257539" y="128584"/>
                  <a:pt x="3171836" y="100015"/>
                  <a:pt x="3171825" y="100013"/>
                </a:cubicBezTo>
                <a:cubicBezTo>
                  <a:pt x="3003860" y="72018"/>
                  <a:pt x="3156821" y="99854"/>
                  <a:pt x="3028950" y="71438"/>
                </a:cubicBezTo>
                <a:cubicBezTo>
                  <a:pt x="3005244" y="66170"/>
                  <a:pt x="2980941" y="63540"/>
                  <a:pt x="2957513" y="57150"/>
                </a:cubicBezTo>
                <a:cubicBezTo>
                  <a:pt x="2928454" y="49225"/>
                  <a:pt x="2901009" y="35880"/>
                  <a:pt x="2871788" y="28575"/>
                </a:cubicBezTo>
                <a:cubicBezTo>
                  <a:pt x="2791079" y="8398"/>
                  <a:pt x="2833893" y="18139"/>
                  <a:pt x="2743200" y="0"/>
                </a:cubicBezTo>
                <a:lnTo>
                  <a:pt x="2000250" y="14288"/>
                </a:lnTo>
                <a:cubicBezTo>
                  <a:pt x="1975981" y="15140"/>
                  <a:pt x="1952705" y="24231"/>
                  <a:pt x="1928813" y="28575"/>
                </a:cubicBezTo>
                <a:cubicBezTo>
                  <a:pt x="1697872" y="70564"/>
                  <a:pt x="1956495" y="19249"/>
                  <a:pt x="1785938" y="57150"/>
                </a:cubicBezTo>
                <a:cubicBezTo>
                  <a:pt x="1762232" y="62418"/>
                  <a:pt x="1737929" y="65048"/>
                  <a:pt x="1714500" y="71438"/>
                </a:cubicBezTo>
                <a:cubicBezTo>
                  <a:pt x="1685441" y="79363"/>
                  <a:pt x="1657996" y="92708"/>
                  <a:pt x="1628775" y="100013"/>
                </a:cubicBezTo>
                <a:cubicBezTo>
                  <a:pt x="1609725" y="104775"/>
                  <a:pt x="1590506" y="108905"/>
                  <a:pt x="1571625" y="114300"/>
                </a:cubicBezTo>
                <a:cubicBezTo>
                  <a:pt x="1557144" y="118437"/>
                  <a:pt x="1543374" y="124935"/>
                  <a:pt x="1528763" y="128588"/>
                </a:cubicBezTo>
                <a:cubicBezTo>
                  <a:pt x="1505204" y="134478"/>
                  <a:pt x="1480466" y="135512"/>
                  <a:pt x="1457325" y="142875"/>
                </a:cubicBezTo>
                <a:cubicBezTo>
                  <a:pt x="1375510" y="168907"/>
                  <a:pt x="1295475" y="200237"/>
                  <a:pt x="1214438" y="228600"/>
                </a:cubicBezTo>
                <a:cubicBezTo>
                  <a:pt x="1200223" y="233575"/>
                  <a:pt x="1185046" y="236153"/>
                  <a:pt x="1171575" y="242888"/>
                </a:cubicBezTo>
                <a:cubicBezTo>
                  <a:pt x="1133475" y="261938"/>
                  <a:pt x="1097686" y="286568"/>
                  <a:pt x="1057275" y="300038"/>
                </a:cubicBezTo>
                <a:cubicBezTo>
                  <a:pt x="1028700" y="309563"/>
                  <a:pt x="996612" y="311905"/>
                  <a:pt x="971550" y="328613"/>
                </a:cubicBezTo>
                <a:lnTo>
                  <a:pt x="885825" y="385763"/>
                </a:lnTo>
                <a:cubicBezTo>
                  <a:pt x="871538" y="395288"/>
                  <a:pt x="859253" y="408908"/>
                  <a:pt x="842963" y="414338"/>
                </a:cubicBezTo>
                <a:lnTo>
                  <a:pt x="800100" y="428625"/>
                </a:lnTo>
                <a:cubicBezTo>
                  <a:pt x="674889" y="553839"/>
                  <a:pt x="833715" y="400613"/>
                  <a:pt x="714375" y="500063"/>
                </a:cubicBezTo>
                <a:cubicBezTo>
                  <a:pt x="698853" y="512998"/>
                  <a:pt x="687462" y="530520"/>
                  <a:pt x="671513" y="542925"/>
                </a:cubicBezTo>
                <a:cubicBezTo>
                  <a:pt x="644404" y="564009"/>
                  <a:pt x="614363" y="581025"/>
                  <a:pt x="585788" y="600075"/>
                </a:cubicBezTo>
                <a:lnTo>
                  <a:pt x="542925" y="628650"/>
                </a:lnTo>
                <a:cubicBezTo>
                  <a:pt x="533400" y="642938"/>
                  <a:pt x="527273" y="660205"/>
                  <a:pt x="514350" y="671513"/>
                </a:cubicBezTo>
                <a:cubicBezTo>
                  <a:pt x="439194" y="737274"/>
                  <a:pt x="436800" y="705907"/>
                  <a:pt x="385763" y="771525"/>
                </a:cubicBezTo>
                <a:cubicBezTo>
                  <a:pt x="364679" y="798634"/>
                  <a:pt x="352897" y="832966"/>
                  <a:pt x="328613" y="857250"/>
                </a:cubicBezTo>
                <a:cubicBezTo>
                  <a:pt x="247180" y="938683"/>
                  <a:pt x="286406" y="891985"/>
                  <a:pt x="214313" y="1000125"/>
                </a:cubicBezTo>
                <a:lnTo>
                  <a:pt x="185738" y="1042988"/>
                </a:lnTo>
                <a:cubicBezTo>
                  <a:pt x="176213" y="1057275"/>
                  <a:pt x="162593" y="1069560"/>
                  <a:pt x="157163" y="1085850"/>
                </a:cubicBezTo>
                <a:lnTo>
                  <a:pt x="128588" y="1171575"/>
                </a:lnTo>
                <a:cubicBezTo>
                  <a:pt x="123825" y="1185863"/>
                  <a:pt x="117254" y="1199670"/>
                  <a:pt x="114300" y="1214438"/>
                </a:cubicBezTo>
                <a:cubicBezTo>
                  <a:pt x="109560" y="1238137"/>
                  <a:pt x="66928" y="1456566"/>
                  <a:pt x="57150" y="1485900"/>
                </a:cubicBezTo>
                <a:lnTo>
                  <a:pt x="14288" y="1614488"/>
                </a:lnTo>
                <a:lnTo>
                  <a:pt x="0" y="1657350"/>
                </a:lnTo>
                <a:cubicBezTo>
                  <a:pt x="4763" y="1771650"/>
                  <a:pt x="3610" y="1886350"/>
                  <a:pt x="14288" y="2000250"/>
                </a:cubicBezTo>
                <a:cubicBezTo>
                  <a:pt x="22306" y="2085776"/>
                  <a:pt x="51813" y="2121773"/>
                  <a:pt x="71438" y="2200275"/>
                </a:cubicBezTo>
                <a:cubicBezTo>
                  <a:pt x="93030" y="2286644"/>
                  <a:pt x="79516" y="2238800"/>
                  <a:pt x="114300" y="2343150"/>
                </a:cubicBezTo>
                <a:cubicBezTo>
                  <a:pt x="119063" y="2357438"/>
                  <a:pt x="120234" y="2373482"/>
                  <a:pt x="128588" y="2386013"/>
                </a:cubicBezTo>
                <a:lnTo>
                  <a:pt x="157163" y="2428875"/>
                </a:lnTo>
                <a:cubicBezTo>
                  <a:pt x="209263" y="2585183"/>
                  <a:pt x="126174" y="2348435"/>
                  <a:pt x="200025" y="2514600"/>
                </a:cubicBezTo>
                <a:cubicBezTo>
                  <a:pt x="212258" y="2542125"/>
                  <a:pt x="211892" y="2575263"/>
                  <a:pt x="228600" y="2600325"/>
                </a:cubicBezTo>
                <a:cubicBezTo>
                  <a:pt x="283514" y="2682696"/>
                  <a:pt x="235971" y="2603237"/>
                  <a:pt x="271463" y="2686050"/>
                </a:cubicBezTo>
                <a:cubicBezTo>
                  <a:pt x="293216" y="2736807"/>
                  <a:pt x="299915" y="2743015"/>
                  <a:pt x="328613" y="2786063"/>
                </a:cubicBezTo>
                <a:cubicBezTo>
                  <a:pt x="333375" y="2800350"/>
                  <a:pt x="338763" y="2814444"/>
                  <a:pt x="342900" y="2828925"/>
                </a:cubicBezTo>
                <a:cubicBezTo>
                  <a:pt x="348295" y="2847806"/>
                  <a:pt x="347446" y="2869026"/>
                  <a:pt x="357188" y="2886075"/>
                </a:cubicBezTo>
                <a:cubicBezTo>
                  <a:pt x="367213" y="2903618"/>
                  <a:pt x="387927" y="2912774"/>
                  <a:pt x="400050" y="2928938"/>
                </a:cubicBezTo>
                <a:cubicBezTo>
                  <a:pt x="430958" y="2970149"/>
                  <a:pt x="457200" y="3014663"/>
                  <a:pt x="485775" y="3057525"/>
                </a:cubicBezTo>
                <a:lnTo>
                  <a:pt x="485775" y="3057525"/>
                </a:lnTo>
                <a:cubicBezTo>
                  <a:pt x="533786" y="3201556"/>
                  <a:pt x="460537" y="2978161"/>
                  <a:pt x="514350" y="3157538"/>
                </a:cubicBezTo>
                <a:cubicBezTo>
                  <a:pt x="514370" y="3157605"/>
                  <a:pt x="550058" y="3264661"/>
                  <a:pt x="557213" y="3286125"/>
                </a:cubicBezTo>
                <a:cubicBezTo>
                  <a:pt x="561976" y="3300413"/>
                  <a:pt x="567847" y="3314377"/>
                  <a:pt x="571500" y="3328988"/>
                </a:cubicBezTo>
                <a:cubicBezTo>
                  <a:pt x="576263" y="3348038"/>
                  <a:pt x="580145" y="3367330"/>
                  <a:pt x="585788" y="3386138"/>
                </a:cubicBezTo>
                <a:cubicBezTo>
                  <a:pt x="594443" y="3414988"/>
                  <a:pt x="604838" y="3443288"/>
                  <a:pt x="614363" y="3471863"/>
                </a:cubicBezTo>
                <a:lnTo>
                  <a:pt x="642938" y="3557588"/>
                </a:lnTo>
                <a:cubicBezTo>
                  <a:pt x="647700" y="3571875"/>
                  <a:pt x="653572" y="3585840"/>
                  <a:pt x="657225" y="3600450"/>
                </a:cubicBezTo>
                <a:cubicBezTo>
                  <a:pt x="661988" y="3619500"/>
                  <a:pt x="665870" y="3638792"/>
                  <a:pt x="671513" y="3657600"/>
                </a:cubicBezTo>
                <a:cubicBezTo>
                  <a:pt x="680168" y="3686450"/>
                  <a:pt x="700088" y="3743325"/>
                  <a:pt x="700088" y="3743325"/>
                </a:cubicBezTo>
                <a:cubicBezTo>
                  <a:pt x="704850" y="3776663"/>
                  <a:pt x="708839" y="3810120"/>
                  <a:pt x="714375" y="3843338"/>
                </a:cubicBezTo>
                <a:cubicBezTo>
                  <a:pt x="728734" y="3929493"/>
                  <a:pt x="725830" y="3894885"/>
                  <a:pt x="742950" y="3971925"/>
                </a:cubicBezTo>
                <a:cubicBezTo>
                  <a:pt x="748218" y="3995631"/>
                  <a:pt x="751348" y="4019804"/>
                  <a:pt x="757238" y="4043363"/>
                </a:cubicBezTo>
                <a:cubicBezTo>
                  <a:pt x="760891" y="4057973"/>
                  <a:pt x="767388" y="4071744"/>
                  <a:pt x="771525" y="4086225"/>
                </a:cubicBezTo>
                <a:cubicBezTo>
                  <a:pt x="776920" y="4105106"/>
                  <a:pt x="781553" y="4124206"/>
                  <a:pt x="785813" y="4143375"/>
                </a:cubicBezTo>
                <a:cubicBezTo>
                  <a:pt x="794759" y="4183633"/>
                  <a:pt x="806372" y="4267083"/>
                  <a:pt x="828675" y="4300538"/>
                </a:cubicBezTo>
                <a:cubicBezTo>
                  <a:pt x="847725" y="4329113"/>
                  <a:pt x="858351" y="4365657"/>
                  <a:pt x="885825" y="4386263"/>
                </a:cubicBezTo>
                <a:cubicBezTo>
                  <a:pt x="904875" y="4400550"/>
                  <a:pt x="921677" y="4418476"/>
                  <a:pt x="942975" y="4429125"/>
                </a:cubicBezTo>
                <a:cubicBezTo>
                  <a:pt x="960538" y="4437907"/>
                  <a:pt x="981244" y="4438019"/>
                  <a:pt x="1000125" y="4443413"/>
                </a:cubicBezTo>
                <a:cubicBezTo>
                  <a:pt x="1080617" y="4466411"/>
                  <a:pt x="1004877" y="4448171"/>
                  <a:pt x="1100138" y="4486275"/>
                </a:cubicBezTo>
                <a:cubicBezTo>
                  <a:pt x="1128104" y="4497462"/>
                  <a:pt x="1185863" y="4514850"/>
                  <a:pt x="1185863" y="4514850"/>
                </a:cubicBezTo>
                <a:cubicBezTo>
                  <a:pt x="1575646" y="4487009"/>
                  <a:pt x="1413508" y="4492364"/>
                  <a:pt x="2043113" y="4514850"/>
                </a:cubicBezTo>
                <a:cubicBezTo>
                  <a:pt x="2090945" y="4516558"/>
                  <a:pt x="2138147" y="4527688"/>
                  <a:pt x="2185988" y="4529138"/>
                </a:cubicBezTo>
                <a:cubicBezTo>
                  <a:pt x="2452608" y="4537217"/>
                  <a:pt x="2719388" y="4538663"/>
                  <a:pt x="2986088" y="4543425"/>
                </a:cubicBezTo>
                <a:cubicBezTo>
                  <a:pt x="3010995" y="4549652"/>
                  <a:pt x="3092992" y="4571115"/>
                  <a:pt x="3114675" y="4572000"/>
                </a:cubicBezTo>
                <a:cubicBezTo>
                  <a:pt x="3324105" y="4580548"/>
                  <a:pt x="3533775" y="4581525"/>
                  <a:pt x="3743325" y="4586288"/>
                </a:cubicBezTo>
                <a:lnTo>
                  <a:pt x="4829175" y="4572000"/>
                </a:lnTo>
                <a:cubicBezTo>
                  <a:pt x="4881765" y="4570791"/>
                  <a:pt x="4933815" y="4560631"/>
                  <a:pt x="4986338" y="4557713"/>
                </a:cubicBezTo>
                <a:cubicBezTo>
                  <a:pt x="5105312" y="4551103"/>
                  <a:pt x="5224463" y="4548188"/>
                  <a:pt x="5343525" y="4543425"/>
                </a:cubicBezTo>
                <a:cubicBezTo>
                  <a:pt x="5399194" y="4534147"/>
                  <a:pt x="5474127" y="4520976"/>
                  <a:pt x="5529263" y="4514850"/>
                </a:cubicBezTo>
                <a:cubicBezTo>
                  <a:pt x="5581545" y="4509041"/>
                  <a:pt x="5634038" y="4505325"/>
                  <a:pt x="5686425" y="4500563"/>
                </a:cubicBezTo>
                <a:cubicBezTo>
                  <a:pt x="5786438" y="4505325"/>
                  <a:pt x="5886683" y="4506535"/>
                  <a:pt x="5986463" y="4514850"/>
                </a:cubicBezTo>
                <a:cubicBezTo>
                  <a:pt x="6001471" y="4516101"/>
                  <a:pt x="6014265" y="4529138"/>
                  <a:pt x="6029325" y="4529138"/>
                </a:cubicBezTo>
                <a:cubicBezTo>
                  <a:pt x="6124694" y="4529138"/>
                  <a:pt x="6219825" y="4519613"/>
                  <a:pt x="6315075" y="4514850"/>
                </a:cubicBezTo>
                <a:cubicBezTo>
                  <a:pt x="6471383" y="4462750"/>
                  <a:pt x="6234635" y="4545839"/>
                  <a:pt x="6400800" y="4471988"/>
                </a:cubicBezTo>
                <a:cubicBezTo>
                  <a:pt x="6445520" y="4452112"/>
                  <a:pt x="6496180" y="4440999"/>
                  <a:pt x="6543675" y="4429125"/>
                </a:cubicBezTo>
                <a:cubicBezTo>
                  <a:pt x="6611600" y="4383842"/>
                  <a:pt x="6570248" y="4405980"/>
                  <a:pt x="6672263" y="4371975"/>
                </a:cubicBezTo>
                <a:lnTo>
                  <a:pt x="6757988" y="4343400"/>
                </a:lnTo>
                <a:cubicBezTo>
                  <a:pt x="6772275" y="4338638"/>
                  <a:pt x="6785995" y="4331589"/>
                  <a:pt x="6800850" y="4329113"/>
                </a:cubicBezTo>
                <a:cubicBezTo>
                  <a:pt x="6829425" y="4324350"/>
                  <a:pt x="6858168" y="4320506"/>
                  <a:pt x="6886575" y="4314825"/>
                </a:cubicBezTo>
                <a:cubicBezTo>
                  <a:pt x="6905830" y="4310974"/>
                  <a:pt x="6924470" y="4304389"/>
                  <a:pt x="6943725" y="4300538"/>
                </a:cubicBezTo>
                <a:cubicBezTo>
                  <a:pt x="6972132" y="4294857"/>
                  <a:pt x="7001346" y="4293276"/>
                  <a:pt x="7029450" y="4286250"/>
                </a:cubicBezTo>
                <a:cubicBezTo>
                  <a:pt x="7058671" y="4278945"/>
                  <a:pt x="7086600" y="4267200"/>
                  <a:pt x="7115175" y="4257675"/>
                </a:cubicBezTo>
                <a:lnTo>
                  <a:pt x="7158038" y="4243388"/>
                </a:lnTo>
                <a:lnTo>
                  <a:pt x="7200900" y="4229100"/>
                </a:lnTo>
                <a:lnTo>
                  <a:pt x="7243763" y="4214813"/>
                </a:lnTo>
                <a:cubicBezTo>
                  <a:pt x="7258050" y="4200525"/>
                  <a:pt x="7275417" y="4188762"/>
                  <a:pt x="7286625" y="4171950"/>
                </a:cubicBezTo>
                <a:cubicBezTo>
                  <a:pt x="7294979" y="4159419"/>
                  <a:pt x="7294980" y="4142931"/>
                  <a:pt x="7300913" y="4129088"/>
                </a:cubicBezTo>
                <a:cubicBezTo>
                  <a:pt x="7309303" y="4109512"/>
                  <a:pt x="7321578" y="4091713"/>
                  <a:pt x="7329488" y="4071938"/>
                </a:cubicBezTo>
                <a:cubicBezTo>
                  <a:pt x="7340675" y="4043972"/>
                  <a:pt x="7348538" y="4014788"/>
                  <a:pt x="7358063" y="3986213"/>
                </a:cubicBezTo>
                <a:lnTo>
                  <a:pt x="7372350" y="3943350"/>
                </a:lnTo>
                <a:cubicBezTo>
                  <a:pt x="7388970" y="3710672"/>
                  <a:pt x="7399379" y="3670708"/>
                  <a:pt x="7372350" y="3400425"/>
                </a:cubicBezTo>
                <a:cubicBezTo>
                  <a:pt x="7369353" y="3370454"/>
                  <a:pt x="7351080" y="3343921"/>
                  <a:pt x="7343775" y="3314700"/>
                </a:cubicBezTo>
                <a:cubicBezTo>
                  <a:pt x="7325835" y="3242939"/>
                  <a:pt x="7335698" y="3276178"/>
                  <a:pt x="7315200" y="3214688"/>
                </a:cubicBezTo>
                <a:cubicBezTo>
                  <a:pt x="7306550" y="3162784"/>
                  <a:pt x="7283758" y="3020348"/>
                  <a:pt x="7272338" y="2986088"/>
                </a:cubicBezTo>
                <a:cubicBezTo>
                  <a:pt x="7267575" y="2971800"/>
                  <a:pt x="7261703" y="2957836"/>
                  <a:pt x="7258050" y="2943225"/>
                </a:cubicBezTo>
                <a:cubicBezTo>
                  <a:pt x="7252160" y="2919666"/>
                  <a:pt x="7252290" y="2894526"/>
                  <a:pt x="7243763" y="2871788"/>
                </a:cubicBezTo>
                <a:cubicBezTo>
                  <a:pt x="7229728" y="2834360"/>
                  <a:pt x="7197034" y="2814889"/>
                  <a:pt x="7172325" y="2786063"/>
                </a:cubicBezTo>
                <a:cubicBezTo>
                  <a:pt x="7156828" y="2767983"/>
                  <a:pt x="7144542" y="2747343"/>
                  <a:pt x="7129463" y="2728913"/>
                </a:cubicBezTo>
                <a:cubicBezTo>
                  <a:pt x="7101659" y="2694930"/>
                  <a:pt x="7071542" y="2662883"/>
                  <a:pt x="7043738" y="2628900"/>
                </a:cubicBezTo>
                <a:cubicBezTo>
                  <a:pt x="7028659" y="2610470"/>
                  <a:pt x="7017713" y="2588588"/>
                  <a:pt x="7000875" y="2571750"/>
                </a:cubicBezTo>
                <a:cubicBezTo>
                  <a:pt x="6984037" y="2554912"/>
                  <a:pt x="6961805" y="2544385"/>
                  <a:pt x="6943725" y="2528888"/>
                </a:cubicBezTo>
                <a:cubicBezTo>
                  <a:pt x="6928384" y="2515738"/>
                  <a:pt x="6916385" y="2498960"/>
                  <a:pt x="6900863" y="2486025"/>
                </a:cubicBezTo>
                <a:cubicBezTo>
                  <a:pt x="6887671" y="2475032"/>
                  <a:pt x="6871973" y="2467431"/>
                  <a:pt x="6858000" y="2457450"/>
                </a:cubicBezTo>
                <a:cubicBezTo>
                  <a:pt x="6733930" y="2368829"/>
                  <a:pt x="6859014" y="2453364"/>
                  <a:pt x="6757988" y="2386013"/>
                </a:cubicBezTo>
                <a:cubicBezTo>
                  <a:pt x="6706997" y="2309526"/>
                  <a:pt x="6741555" y="2355292"/>
                  <a:pt x="6643688" y="2257425"/>
                </a:cubicBezTo>
                <a:lnTo>
                  <a:pt x="6586538" y="2200275"/>
                </a:lnTo>
                <a:cubicBezTo>
                  <a:pt x="6567488" y="2181225"/>
                  <a:pt x="6550941" y="2159289"/>
                  <a:pt x="6529388" y="2143125"/>
                </a:cubicBezTo>
                <a:cubicBezTo>
                  <a:pt x="6510338" y="2128838"/>
                  <a:pt x="6489076" y="2117101"/>
                  <a:pt x="6472238" y="2100263"/>
                </a:cubicBezTo>
                <a:cubicBezTo>
                  <a:pt x="6450675" y="2078700"/>
                  <a:pt x="6435169" y="2051775"/>
                  <a:pt x="6415088" y="2028825"/>
                </a:cubicBezTo>
                <a:cubicBezTo>
                  <a:pt x="6251238" y="1841569"/>
                  <a:pt x="6481537" y="2109563"/>
                  <a:pt x="6329363" y="1957388"/>
                </a:cubicBezTo>
                <a:cubicBezTo>
                  <a:pt x="6179021" y="1807044"/>
                  <a:pt x="6373458" y="1965610"/>
                  <a:pt x="6200775" y="1814513"/>
                </a:cubicBezTo>
                <a:cubicBezTo>
                  <a:pt x="6187852" y="1803206"/>
                  <a:pt x="6171104" y="1796931"/>
                  <a:pt x="6157913" y="1785938"/>
                </a:cubicBezTo>
                <a:cubicBezTo>
                  <a:pt x="6142391" y="1773003"/>
                  <a:pt x="6130572" y="1756010"/>
                  <a:pt x="6115050" y="1743075"/>
                </a:cubicBezTo>
                <a:cubicBezTo>
                  <a:pt x="6101859" y="1732082"/>
                  <a:pt x="6086161" y="1724481"/>
                  <a:pt x="6072188" y="1714500"/>
                </a:cubicBezTo>
                <a:cubicBezTo>
                  <a:pt x="6052811" y="1700659"/>
                  <a:pt x="6034088" y="1685925"/>
                  <a:pt x="6015038" y="1671638"/>
                </a:cubicBezTo>
                <a:cubicBezTo>
                  <a:pt x="5992421" y="1637712"/>
                  <a:pt x="5970186" y="1602642"/>
                  <a:pt x="5943600" y="1571625"/>
                </a:cubicBezTo>
                <a:cubicBezTo>
                  <a:pt x="5904935" y="1526517"/>
                  <a:pt x="5860113" y="1497414"/>
                  <a:pt x="5815013" y="1457325"/>
                </a:cubicBezTo>
                <a:cubicBezTo>
                  <a:pt x="5799911" y="1443901"/>
                  <a:pt x="5788099" y="1426868"/>
                  <a:pt x="5772150" y="1414463"/>
                </a:cubicBezTo>
                <a:cubicBezTo>
                  <a:pt x="5710081" y="1366187"/>
                  <a:pt x="5691481" y="1359841"/>
                  <a:pt x="5629275" y="1328738"/>
                </a:cubicBezTo>
                <a:cubicBezTo>
                  <a:pt x="5614988" y="1314450"/>
                  <a:pt x="5601935" y="1298810"/>
                  <a:pt x="5586413" y="1285875"/>
                </a:cubicBezTo>
                <a:cubicBezTo>
                  <a:pt x="5573221" y="1274882"/>
                  <a:pt x="5555692" y="1269442"/>
                  <a:pt x="5543550" y="1257300"/>
                </a:cubicBezTo>
                <a:cubicBezTo>
                  <a:pt x="5531408" y="1245158"/>
                  <a:pt x="5527117" y="1226580"/>
                  <a:pt x="5514975" y="1214438"/>
                </a:cubicBezTo>
                <a:cubicBezTo>
                  <a:pt x="5502833" y="1202296"/>
                  <a:pt x="5485304" y="1196856"/>
                  <a:pt x="5472113" y="1185863"/>
                </a:cubicBezTo>
                <a:cubicBezTo>
                  <a:pt x="5422803" y="1144771"/>
                  <a:pt x="5415745" y="1109923"/>
                  <a:pt x="5343525" y="1085850"/>
                </a:cubicBezTo>
                <a:cubicBezTo>
                  <a:pt x="5093376" y="1002467"/>
                  <a:pt x="5405051" y="1108223"/>
                  <a:pt x="5186363" y="1028700"/>
                </a:cubicBezTo>
                <a:cubicBezTo>
                  <a:pt x="5158056" y="1018406"/>
                  <a:pt x="5129213" y="1009650"/>
                  <a:pt x="5100638" y="1000125"/>
                </a:cubicBezTo>
                <a:cubicBezTo>
                  <a:pt x="5086350" y="995363"/>
                  <a:pt x="5071245" y="992573"/>
                  <a:pt x="5057775" y="985838"/>
                </a:cubicBezTo>
                <a:cubicBezTo>
                  <a:pt x="5038725" y="976313"/>
                  <a:pt x="5020831" y="963998"/>
                  <a:pt x="5000625" y="957263"/>
                </a:cubicBezTo>
                <a:cubicBezTo>
                  <a:pt x="4925868" y="932344"/>
                  <a:pt x="4945126" y="955415"/>
                  <a:pt x="4886325" y="928688"/>
                </a:cubicBezTo>
                <a:cubicBezTo>
                  <a:pt x="4847546" y="911061"/>
                  <a:pt x="4813350" y="881870"/>
                  <a:pt x="4772025" y="871538"/>
                </a:cubicBezTo>
                <a:cubicBezTo>
                  <a:pt x="4726995" y="860280"/>
                  <a:pt x="4713003" y="858334"/>
                  <a:pt x="4672013" y="842963"/>
                </a:cubicBezTo>
                <a:cubicBezTo>
                  <a:pt x="4647999" y="833958"/>
                  <a:pt x="4624589" y="823393"/>
                  <a:pt x="4600575" y="814388"/>
                </a:cubicBezTo>
                <a:cubicBezTo>
                  <a:pt x="4586474" y="809100"/>
                  <a:pt x="4571814" y="805388"/>
                  <a:pt x="4557713" y="800100"/>
                </a:cubicBezTo>
                <a:cubicBezTo>
                  <a:pt x="4533699" y="791095"/>
                  <a:pt x="4510788" y="779067"/>
                  <a:pt x="4486275" y="771525"/>
                </a:cubicBezTo>
                <a:cubicBezTo>
                  <a:pt x="4438667" y="756876"/>
                  <a:pt x="4335670" y="739085"/>
                  <a:pt x="4286250" y="714375"/>
                </a:cubicBezTo>
                <a:cubicBezTo>
                  <a:pt x="4214125" y="678313"/>
                  <a:pt x="4228120" y="690299"/>
                  <a:pt x="4157663" y="628650"/>
                </a:cubicBezTo>
                <a:cubicBezTo>
                  <a:pt x="4091803" y="571023"/>
                  <a:pt x="4143172" y="595246"/>
                  <a:pt x="4071938" y="571500"/>
                </a:cubicBezTo>
                <a:cubicBezTo>
                  <a:pt x="4033838" y="542925"/>
                  <a:pt x="3997265" y="512192"/>
                  <a:pt x="3957638" y="485775"/>
                </a:cubicBezTo>
                <a:cubicBezTo>
                  <a:pt x="3943350" y="476250"/>
                  <a:pt x="3930134" y="464879"/>
                  <a:pt x="3914775" y="457200"/>
                </a:cubicBezTo>
                <a:cubicBezTo>
                  <a:pt x="3901305" y="450465"/>
                  <a:pt x="3886200" y="447675"/>
                  <a:pt x="3871913" y="442913"/>
                </a:cubicBezTo>
                <a:cubicBezTo>
                  <a:pt x="3776787" y="347787"/>
                  <a:pt x="3879235" y="437456"/>
                  <a:pt x="3786188" y="385763"/>
                </a:cubicBezTo>
                <a:cubicBezTo>
                  <a:pt x="3756167" y="369085"/>
                  <a:pt x="3729038" y="347663"/>
                  <a:pt x="3700463" y="328613"/>
                </a:cubicBezTo>
                <a:cubicBezTo>
                  <a:pt x="3686175" y="319088"/>
                  <a:pt x="3673890" y="305468"/>
                  <a:pt x="3657600" y="300038"/>
                </a:cubicBezTo>
                <a:lnTo>
                  <a:pt x="3571875" y="271463"/>
                </a:lnTo>
                <a:cubicBezTo>
                  <a:pt x="3557588" y="266700"/>
                  <a:pt x="3541544" y="265529"/>
                  <a:pt x="3529013" y="257175"/>
                </a:cubicBezTo>
                <a:cubicBezTo>
                  <a:pt x="3480546" y="224864"/>
                  <a:pt x="3509962" y="226219"/>
                  <a:pt x="3486150" y="214313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9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00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20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20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2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3" grpId="1"/>
      <p:bldP spid="75" grpId="0"/>
      <p:bldP spid="76" grpId="0"/>
      <p:bldP spid="77" grpId="0"/>
      <p:bldP spid="78" grpId="0"/>
      <p:bldP spid="7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F5DD3A3-EF0D-0248-A06B-24308723A8C0}"/>
                  </a:ext>
                </a:extLst>
              </p:cNvPr>
              <p:cNvSpPr/>
              <p:nvPr/>
            </p:nvSpPr>
            <p:spPr>
              <a:xfrm>
                <a:off x="3911332" y="1847857"/>
                <a:ext cx="755904" cy="53949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F5DD3A3-EF0D-0248-A06B-24308723A8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332" y="1847857"/>
                <a:ext cx="755904" cy="53949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548C3A23-38E8-544A-B768-9A12D899A4B4}"/>
                  </a:ext>
                </a:extLst>
              </p:cNvPr>
              <p:cNvSpPr/>
              <p:nvPr/>
            </p:nvSpPr>
            <p:spPr>
              <a:xfrm>
                <a:off x="1878676" y="2937104"/>
                <a:ext cx="755904" cy="53949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548C3A23-38E8-544A-B768-9A12D899A4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676" y="2937104"/>
                <a:ext cx="755904" cy="53949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9B6E34E3-573F-894A-B966-46E757935616}"/>
                  </a:ext>
                </a:extLst>
              </p:cNvPr>
              <p:cNvSpPr/>
              <p:nvPr/>
            </p:nvSpPr>
            <p:spPr>
              <a:xfrm>
                <a:off x="6177712" y="2933024"/>
                <a:ext cx="755904" cy="53949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9B6E34E3-573F-894A-B966-46E7579356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712" y="2933024"/>
                <a:ext cx="755904" cy="53949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83BC2917-B6A6-FA4B-A696-3AAE8D8A5056}"/>
                  </a:ext>
                </a:extLst>
              </p:cNvPr>
              <p:cNvSpPr/>
              <p:nvPr/>
            </p:nvSpPr>
            <p:spPr>
              <a:xfrm>
                <a:off x="768527" y="4170662"/>
                <a:ext cx="755904" cy="53949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83BC2917-B6A6-FA4B-A696-3AAE8D8A50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27" y="4170662"/>
                <a:ext cx="755904" cy="53949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39D2568E-E042-A849-87E1-AF25560BAEEC}"/>
                  </a:ext>
                </a:extLst>
              </p:cNvPr>
              <p:cNvSpPr/>
              <p:nvPr/>
            </p:nvSpPr>
            <p:spPr>
              <a:xfrm>
                <a:off x="2965118" y="4170662"/>
                <a:ext cx="755904" cy="53949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39D2568E-E042-A849-87E1-AF25560BAE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118" y="4170662"/>
                <a:ext cx="755904" cy="53949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E7993771-BC70-9C49-B724-92913D48F249}"/>
                  </a:ext>
                </a:extLst>
              </p:cNvPr>
              <p:cNvSpPr/>
              <p:nvPr/>
            </p:nvSpPr>
            <p:spPr>
              <a:xfrm>
                <a:off x="5239116" y="4170662"/>
                <a:ext cx="755904" cy="53949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E7993771-BC70-9C49-B724-92913D48F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116" y="4170662"/>
                <a:ext cx="755904" cy="539496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EFA7EDED-B27C-A94C-97C0-915AE4AE4B18}"/>
                  </a:ext>
                </a:extLst>
              </p:cNvPr>
              <p:cNvSpPr/>
              <p:nvPr/>
            </p:nvSpPr>
            <p:spPr>
              <a:xfrm>
                <a:off x="7342810" y="4170662"/>
                <a:ext cx="755904" cy="53949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EFA7EDED-B27C-A94C-97C0-915AE4AE4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810" y="4170662"/>
                <a:ext cx="755904" cy="539496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3927AB-1F5E-2449-A180-2F9D0D84C0DB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256628" y="2387353"/>
            <a:ext cx="2032656" cy="5497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5690D6-0E27-3240-896C-5C732B8CE58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289284" y="2387353"/>
            <a:ext cx="2266380" cy="5456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159007-7EAD-CA45-9517-747B403573F5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1146479" y="3476600"/>
            <a:ext cx="1110149" cy="6940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51889C-FE33-2E41-B1C2-C2E11AE1F130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2256628" y="3476600"/>
            <a:ext cx="1086442" cy="6940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0ACF9B-F3A0-BC42-87FF-8074043934B8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5617068" y="3472520"/>
            <a:ext cx="938596" cy="6981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1C7747-D89B-8F44-8002-2161D45BAF96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6555664" y="3472520"/>
            <a:ext cx="1165098" cy="6981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0D357771-6A0B-6C40-B863-F774B3E8939D}"/>
                  </a:ext>
                </a:extLst>
              </p:cNvPr>
              <p:cNvSpPr/>
              <p:nvPr/>
            </p:nvSpPr>
            <p:spPr>
              <a:xfrm>
                <a:off x="201599" y="5404220"/>
                <a:ext cx="755904" cy="53949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000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0D357771-6A0B-6C40-B863-F774B3E89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99" y="5404220"/>
                <a:ext cx="755904" cy="539496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04B3D4CF-FC8B-384A-8BD2-E707F592B11A}"/>
                  </a:ext>
                </a:extLst>
              </p:cNvPr>
              <p:cNvSpPr/>
              <p:nvPr/>
            </p:nvSpPr>
            <p:spPr>
              <a:xfrm>
                <a:off x="1338598" y="5404220"/>
                <a:ext cx="755904" cy="53949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001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04B3D4CF-FC8B-384A-8BD2-E707F592B1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598" y="5404220"/>
                <a:ext cx="755904" cy="539496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ABDC658-9472-8843-995A-86570C24458F}"/>
              </a:ext>
            </a:extLst>
          </p:cNvPr>
          <p:cNvCxnSpPr>
            <a:cxnSpLocks/>
            <a:stCxn id="7" idx="2"/>
            <a:endCxn id="50" idx="0"/>
          </p:cNvCxnSpPr>
          <p:nvPr/>
        </p:nvCxnSpPr>
        <p:spPr>
          <a:xfrm flipH="1">
            <a:off x="579551" y="4710158"/>
            <a:ext cx="566928" cy="6940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3141D7-659C-5649-9651-4E6F545DC4D9}"/>
              </a:ext>
            </a:extLst>
          </p:cNvPr>
          <p:cNvCxnSpPr>
            <a:cxnSpLocks/>
            <a:stCxn id="7" idx="2"/>
            <a:endCxn id="51" idx="0"/>
          </p:cNvCxnSpPr>
          <p:nvPr/>
        </p:nvCxnSpPr>
        <p:spPr>
          <a:xfrm>
            <a:off x="1146479" y="4710158"/>
            <a:ext cx="570071" cy="6940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6A67A97B-85BA-F240-9FFB-A5796CA5F97E}"/>
                  </a:ext>
                </a:extLst>
              </p:cNvPr>
              <p:cNvSpPr/>
              <p:nvPr/>
            </p:nvSpPr>
            <p:spPr>
              <a:xfrm>
                <a:off x="2412008" y="5404220"/>
                <a:ext cx="755904" cy="53949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6A67A97B-85BA-F240-9FFB-A5796CA5F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008" y="5404220"/>
                <a:ext cx="755904" cy="539496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76E4B0E0-26A9-944B-A610-B22526344A6B}"/>
                  </a:ext>
                </a:extLst>
              </p:cNvPr>
              <p:cNvSpPr/>
              <p:nvPr/>
            </p:nvSpPr>
            <p:spPr>
              <a:xfrm>
                <a:off x="3549007" y="5404220"/>
                <a:ext cx="755904" cy="53949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76E4B0E0-26A9-944B-A610-B22526344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007" y="5404220"/>
                <a:ext cx="755904" cy="539496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3168070-DBE8-5444-9B61-78DADB9B7BA6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2789960" y="4710158"/>
            <a:ext cx="566928" cy="6940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D3240-928B-984D-A643-9D6D8E1F3149}"/>
              </a:ext>
            </a:extLst>
          </p:cNvPr>
          <p:cNvCxnSpPr>
            <a:cxnSpLocks/>
            <a:stCxn id="8" idx="2"/>
            <a:endCxn id="59" idx="0"/>
          </p:cNvCxnSpPr>
          <p:nvPr/>
        </p:nvCxnSpPr>
        <p:spPr>
          <a:xfrm>
            <a:off x="3343070" y="4710158"/>
            <a:ext cx="583889" cy="6940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37C3A3BE-5373-7D4E-9090-4EF187A26292}"/>
                  </a:ext>
                </a:extLst>
              </p:cNvPr>
              <p:cNvSpPr/>
              <p:nvPr/>
            </p:nvSpPr>
            <p:spPr>
              <a:xfrm>
                <a:off x="4662761" y="5404220"/>
                <a:ext cx="755904" cy="53949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37C3A3BE-5373-7D4E-9090-4EF187A262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761" y="5404220"/>
                <a:ext cx="755904" cy="539496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630C6E0C-FCE0-D048-8DFF-2AE0790E79FA}"/>
                  </a:ext>
                </a:extLst>
              </p:cNvPr>
              <p:cNvSpPr/>
              <p:nvPr/>
            </p:nvSpPr>
            <p:spPr>
              <a:xfrm>
                <a:off x="5799760" y="5404220"/>
                <a:ext cx="755904" cy="53949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630C6E0C-FCE0-D048-8DFF-2AE0790E7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760" y="5404220"/>
                <a:ext cx="755904" cy="539496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7801492-DA57-1249-9E03-E9D2A7275AB5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5040713" y="4710158"/>
            <a:ext cx="566928" cy="6940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CCEE98-855B-CD46-A002-92DA1928F9EC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5607641" y="4710158"/>
            <a:ext cx="570071" cy="6940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038B8D0B-2A89-B940-B7BD-F6DD00946416}"/>
                  </a:ext>
                </a:extLst>
              </p:cNvPr>
              <p:cNvSpPr/>
              <p:nvPr/>
            </p:nvSpPr>
            <p:spPr>
              <a:xfrm>
                <a:off x="6783158" y="5404220"/>
                <a:ext cx="755904" cy="53949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038B8D0B-2A89-B940-B7BD-F6DD009464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158" y="5404220"/>
                <a:ext cx="755904" cy="539496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861B12FF-7A5E-AA40-9225-9A5E7B2E7CD7}"/>
                  </a:ext>
                </a:extLst>
              </p:cNvPr>
              <p:cNvSpPr/>
              <p:nvPr/>
            </p:nvSpPr>
            <p:spPr>
              <a:xfrm>
                <a:off x="7920157" y="5404220"/>
                <a:ext cx="755904" cy="53949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861B12FF-7A5E-AA40-9225-9A5E7B2E7C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157" y="5404220"/>
                <a:ext cx="755904" cy="539496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1C8E4FE-7F17-FF41-8475-4B2B73AA91AB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7161110" y="4710158"/>
            <a:ext cx="566928" cy="6940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D86A558-9733-AD40-9570-575C49BE79DF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7728038" y="4710158"/>
            <a:ext cx="570071" cy="6940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46070FE-9914-9949-BA9F-872EADD3AF87}"/>
                  </a:ext>
                </a:extLst>
              </p:cNvPr>
              <p:cNvSpPr txBox="1"/>
              <p:nvPr/>
            </p:nvSpPr>
            <p:spPr>
              <a:xfrm>
                <a:off x="71965" y="6098282"/>
                <a:ext cx="791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46070FE-9914-9949-BA9F-872EADD3A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5" y="6098282"/>
                <a:ext cx="791050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6EFC6B2-20DB-D449-87FC-8F2E6CE09CBE}"/>
                  </a:ext>
                </a:extLst>
              </p:cNvPr>
              <p:cNvSpPr txBox="1"/>
              <p:nvPr/>
            </p:nvSpPr>
            <p:spPr>
              <a:xfrm>
                <a:off x="978519" y="6098282"/>
                <a:ext cx="15106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𝑝𝑢𝑛𝑐𝑡𝑢𝑟𝑒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6EFC6B2-20DB-D449-87FC-8F2E6CE09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519" y="6098282"/>
                <a:ext cx="1510606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371AEA4-9C81-8046-95F2-B6FDF36BFB58}"/>
                  </a:ext>
                </a:extLst>
              </p:cNvPr>
              <p:cNvSpPr txBox="1"/>
              <p:nvPr/>
            </p:nvSpPr>
            <p:spPr>
              <a:xfrm>
                <a:off x="6699892" y="1802578"/>
                <a:ext cx="35560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′}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371AEA4-9C81-8046-95F2-B6FDF36BF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892" y="1802578"/>
                <a:ext cx="3556002" cy="584775"/>
              </a:xfrm>
              <a:prstGeom prst="rect">
                <a:avLst/>
              </a:prstGeom>
              <a:blipFill>
                <a:blip r:embed="rId20"/>
                <a:stretch>
                  <a:fillRect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Graphic 1">
            <a:extLst>
              <a:ext uri="{FF2B5EF4-FFF2-40B4-BE49-F238E27FC236}">
                <a16:creationId xmlns:a16="http://schemas.microsoft.com/office/drawing/2014/main" id="{FFC8007A-46D5-1A45-872C-61768358891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298109" y="2083384"/>
            <a:ext cx="3837921" cy="18596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D8E1CB-761C-FE45-90E8-1DC2D322A3D4}"/>
                  </a:ext>
                </a:extLst>
              </p:cNvPr>
              <p:cNvSpPr txBox="1"/>
              <p:nvPr/>
            </p:nvSpPr>
            <p:spPr>
              <a:xfrm>
                <a:off x="8893136" y="4220265"/>
                <a:ext cx="30442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as fresh punctured PRF key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D8E1CB-761C-FE45-90E8-1DC2D322A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136" y="4220265"/>
                <a:ext cx="3044203" cy="646331"/>
              </a:xfrm>
              <a:prstGeom prst="rect">
                <a:avLst/>
              </a:prstGeom>
              <a:blipFill>
                <a:blip r:embed="rId23"/>
                <a:stretch>
                  <a:fillRect l="-1667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itle 1">
            <a:extLst>
              <a:ext uri="{FF2B5EF4-FFF2-40B4-BE49-F238E27FC236}">
                <a16:creationId xmlns:a16="http://schemas.microsoft.com/office/drawing/2014/main" id="{CA0053E3-4036-BB4E-AA2C-1653A1598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Optimization For Structured Evaluations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C404398-A1C3-D448-990A-A33A4CA2A119}"/>
                  </a:ext>
                </a:extLst>
              </p:cNvPr>
              <p:cNvSpPr txBox="1"/>
              <p:nvPr/>
            </p:nvSpPr>
            <p:spPr>
              <a:xfrm>
                <a:off x="1306028" y="6098282"/>
                <a:ext cx="791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C404398-A1C3-D448-990A-A33A4CA2A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028" y="6098282"/>
                <a:ext cx="791050" cy="369332"/>
              </a:xfrm>
              <a:prstGeom prst="rect">
                <a:avLst/>
              </a:prstGeom>
              <a:blipFill>
                <a:blip r:embed="rId2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55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000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2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3" grpId="1"/>
      <p:bldP spid="75" grpId="0"/>
      <p:bldP spid="76" grpId="0"/>
      <p:bldP spid="3" grpId="0"/>
      <p:bldP spid="88" grpId="0"/>
      <p:bldP spid="88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</TotalTime>
  <Words>350</Words>
  <Application>Microsoft Macintosh PowerPoint</Application>
  <PresentationFormat>Widescreen</PresentationFormat>
  <Paragraphs>71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Big Caslon Medium</vt:lpstr>
      <vt:lpstr>Calibri</vt:lpstr>
      <vt:lpstr>Calibri Light</vt:lpstr>
      <vt:lpstr>Cambria Math</vt:lpstr>
      <vt:lpstr>Office Theme</vt:lpstr>
      <vt:lpstr>Puncturable PRF Key Optimization</vt:lpstr>
      <vt:lpstr>Idea</vt:lpstr>
      <vt:lpstr>Puncturable Pseudorandom Functions (PPRF)</vt:lpstr>
      <vt:lpstr>GGM’86 Puncturable PRF</vt:lpstr>
      <vt:lpstr>PowerPoint Presentation</vt:lpstr>
      <vt:lpstr>Optimization For Structured Evaluations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Puncturable PRF Key Optimization</dc:title>
  <dc:creator>Ratliff, Zachary</dc:creator>
  <cp:lastModifiedBy>Ratliff, Zachary</cp:lastModifiedBy>
  <cp:revision>1</cp:revision>
  <dcterms:created xsi:type="dcterms:W3CDTF">2022-01-17T15:15:34Z</dcterms:created>
  <dcterms:modified xsi:type="dcterms:W3CDTF">2022-01-18T18:40:40Z</dcterms:modified>
</cp:coreProperties>
</file>