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ACDC-B8DA-544D-97C1-629E08BB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236D0-01C1-7848-A9D9-3340CFBC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B60F-B284-684B-A4DD-D24D85C8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B13C-EF96-1E4E-A582-4DC7FE07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84C4-5C5A-5645-8ABC-82D02C0F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2852-A3D5-1844-86F7-FC1065C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8CA83-A8A9-014C-AF65-FC4DB6B6E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DBE4-04F7-0949-8761-DED3D16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2A01-84F3-CC47-A463-DB7DC9E1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EF67-9DBE-2248-A50F-34F04334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8C719-B564-2C43-8BB4-BBAAEA40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7AEE-2182-6243-A01F-F9849510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9CC4-40E9-7D43-8069-C4FE170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F22A-F94F-484A-A2A9-BB298810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88D8-E6CE-7C40-AFFA-9179DEDC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8979-D5D0-374B-A84C-1A79A7CE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42B1-5E2D-1C46-97E9-C0F04B69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3186-C44F-7548-AD51-591DD418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DF52-0453-D045-BC8C-DC2D1A1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AAEA-2920-5549-B6FC-B418C350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6BD-398F-F14D-B2D5-1267DBA8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3B051-45EE-3A4F-AF3F-334E7193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E0EB-003E-3748-A0A2-6CDAEE34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8445-0585-634E-8872-A9AAFFDC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2BD7-5079-AF45-A706-F2A73FCD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B623-1096-EF43-ABF4-51F379F1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D065-10CB-9342-85A7-14AFF8979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9B7F2-9B78-6F41-8CE0-FC56F5D2C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DA50-403C-AB40-8D7D-5560E194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A439-1570-974A-BAA6-45762C7C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418E-B8BA-294C-8115-A355BAC6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4BC0-F16B-0748-9B3E-605DDEC9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50D8-2046-DF42-92F3-FD6936EE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0262F-4AA7-B54A-9B6F-D2B98BF6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9D87E-7808-E94C-84DE-588C5EF67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9C68-C914-1C4A-8434-82386CEBF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5C27D-C4FE-194F-9D1D-3DA682B9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81A8D-E4A7-AC4D-A7F4-0C4639C6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A9A77-3091-3349-9664-CC998227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03F-1CC4-324B-984F-0F14FF2C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ABD6-DA15-7C4D-B135-21A6C81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4732E-163B-6141-8158-C57A0836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4FA04-FB5A-7949-AD93-154FE45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A2017-3640-8C4A-A143-F9C898D2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8B5D4-D9BA-7640-8140-C1642451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18F64-BF5F-1B42-9128-8620835D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F4C1-36D1-034E-BFD9-940D92F6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DB02-2F54-B345-8611-3FDF023D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A507-0FAD-2843-B4ED-1BD40D40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BB34-489A-644C-BF11-EC254F9F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063D-5716-B648-B353-A9E7CC4B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4F16-3283-1949-AA12-81EF7A70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368E-B081-6C4E-B3A8-9F8DB4FE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2132E-3B3E-6C4E-9137-B91C69C41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3C1C0-B16B-5243-9959-5F941186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A656-2044-634A-9AA6-61D8AAFB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3FD3-28E1-784B-9D9A-C1A8E870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7B600-72E4-3946-93D8-164462B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224D5-57B6-264D-9133-B6D8EDCB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88E2-A9CC-F74E-A4F9-A18136CEA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E757-AE2E-0447-9FF1-6C0481654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AE68-FE3A-B249-AD5C-0EBBBAA0EBD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4B7A-4ADB-0144-B3ED-5562C5A16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1961-B002-1546-B077-849ECE18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8D28-800D-164A-B8D8-9A52CE4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7C68-A026-0849-A1AF-56996F52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Cryptographic Erasure</a:t>
            </a:r>
          </a:p>
        </p:txBody>
      </p:sp>
    </p:spTree>
    <p:extLst>
      <p:ext uri="{BB962C8B-B14F-4D97-AF65-F5344CB8AC3E}">
        <p14:creationId xmlns:p14="http://schemas.microsoft.com/office/powerpoint/2010/main" val="317266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A9EA-0988-2842-A71D-31A0ED3B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Caveat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0E969-7F7F-7D4C-A26A-605E167C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False positive rate increases with more insertions (as we delete more files)</a:t>
                </a:r>
              </a:p>
              <a:p>
                <a:r>
                  <a:rPr lang="en-US" dirty="0"/>
                  <a:t>Can we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 with the number of deletions</a:t>
                </a:r>
              </a:p>
              <a:p>
                <a:endParaRPr lang="en-US" dirty="0"/>
              </a:p>
              <a:p>
                <a:r>
                  <a:rPr lang="en-US" dirty="0"/>
                  <a:t>Refresh the bloom filter! </a:t>
                </a:r>
              </a:p>
              <a:p>
                <a:pPr lvl="1"/>
                <a:r>
                  <a:rPr lang="en-US" dirty="0"/>
                  <a:t>1.) Clear bloom filter (oh no, files are recoverable!)</a:t>
                </a:r>
              </a:p>
              <a:p>
                <a:pPr lvl="1"/>
                <a:r>
                  <a:rPr lang="en-US" dirty="0"/>
                  <a:t>2.) </a:t>
                </a:r>
                <a:r>
                  <a:rPr lang="en-US" b="1" dirty="0"/>
                  <a:t>Idea</a:t>
                </a:r>
                <a:r>
                  <a:rPr lang="en-US" dirty="0"/>
                  <a:t>: Re-encrypt all files using fresh TPM key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0E969-7F7F-7D4C-A26A-605E167C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26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5086-0F45-A646-9DD8-27794255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Refreshing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C26CC-0736-9A4D-9857-C170D83D2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Files encrypted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Bloom filter update: TPM generates new PKE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all files, OS asks for decryption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gets back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OS will also receive new PKE public key from TPM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OS re-encrypts every symmetric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stores on disk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C26CC-0736-9A4D-9857-C170D83D2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F36A-8CFA-6B4F-99D2-564029F7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Puncturable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3B3FB-4134-9643-B577-C3EF450FD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Public key encryption scheme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Encrypt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Decrypt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one extra routine: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puncture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a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dirty="0"/>
                  <a:t> and a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r>
                  <a:rPr lang="en-US" dirty="0"/>
                  <a:t>, outputs a new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dirty="0"/>
                  <a:t> that can decrypt all ciphertexts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dirty="0"/>
                  <a:t> can decrypt EXCEPT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3B3FB-4134-9643-B577-C3EF450FD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9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BB92-5B8F-374D-90DA-797BE9CF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 1: </a:t>
            </a:r>
            <a:r>
              <a:rPr lang="en-US" dirty="0"/>
              <a:t>Use PE scheme to revoke decryption keys at a per file granularity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5FAD9-C8A9-284D-B17C-BC0FBFB45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Files stored on disk as tuples </a:t>
                </a:r>
              </a:p>
              <a:p>
                <a:pPr lvl="1"/>
                <a:r>
                  <a:rPr lang="en-US" b="0" dirty="0"/>
                  <a:t>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stored on disk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access a file, the OS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the TPM, and TPM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OS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decrypt the file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never stored on disk!!!)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revoke? Ask the TPM to puncture its secret key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5FAD9-C8A9-284D-B17C-BC0FBFB45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8584-0620-C84B-B951-BC69F901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 1: </a:t>
            </a:r>
            <a:r>
              <a:rPr lang="en-US" dirty="0"/>
              <a:t>Continued… secure deletion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7D1D6-F7CA-6C47-AFC8-81405A210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stored on disk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 OS asks the TPM to puncture its secret key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TPM runs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puncture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dirty="0"/>
                  <a:t> to produce a new secret key that decrypts all existing ciphertexts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recoverable since the TPM will no longer decrypt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recovering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computationally infeasible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7D1D6-F7CA-6C47-AFC8-81405A210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07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88F2-76CD-FC4D-8679-5569D858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 1: </a:t>
            </a:r>
            <a:r>
              <a:rPr lang="en-US" dirty="0"/>
              <a:t>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43884-8D2E-E94B-BBED-30003DEBC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Known PE schemes require keys that are behemoths. The TPM can’t store these keys, so we are dead in the water. </a:t>
                </a:r>
              </a:p>
              <a:p>
                <a:pPr lvl="1"/>
                <a:r>
                  <a:rPr lang="en-US" dirty="0"/>
                  <a:t>BFE scheme: To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punctures and have decryption fail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, the secret key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group elements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43884-8D2E-E94B-BBED-30003DEBC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3B6C-8D8F-BA4D-8AD2-AE25FADB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 2: </a:t>
            </a:r>
            <a:r>
              <a:rPr lang="en-US" dirty="0"/>
              <a:t>Quasi-PE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8CF1-5739-6D46-A631-D31D8A60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1"/>
                <a:ext cx="10515600" cy="48570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TPM is essentially a decryption and encryption oracle that’s part of our trusted computing base</a:t>
                </a:r>
              </a:p>
              <a:p>
                <a:r>
                  <a:rPr lang="en-US" b="1" dirty="0"/>
                  <a:t>Idea: </a:t>
                </a:r>
                <a:r>
                  <a:rPr lang="en-US" dirty="0"/>
                  <a:t>Have the TPM handle “puncturing” as an ideal functionality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public key encryption scheme (not puncturable) </a:t>
                </a:r>
              </a:p>
              <a:p>
                <a:endParaRPr lang="en-US" dirty="0"/>
              </a:p>
              <a:p>
                <a:r>
                  <a:rPr lang="en-US" b="0" dirty="0"/>
                  <a:t>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stored on disk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access a file, the OS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the TPM, and TPM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To delete a file </a:t>
                </a:r>
                <a:r>
                  <a:rPr lang="en-US" dirty="0"/>
                  <a:t>the OS asks the TPM: “No longer decrypt messages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”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8CF1-5739-6D46-A631-D31D8A60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1"/>
                <a:ext cx="10515600" cy="4857008"/>
              </a:xfrm>
              <a:blipFill>
                <a:blip r:embed="rId2"/>
                <a:stretch>
                  <a:fillRect l="-1206" t="-286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6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665-FC27-2F4D-8939-7B44D3AB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 2: </a:t>
            </a:r>
            <a:r>
              <a:rPr lang="en-US" dirty="0"/>
              <a:t>Quasi-PE…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27387-1B0E-3940-A9A4-DF03DD562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store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the TPM? </a:t>
                </a:r>
              </a:p>
              <a:p>
                <a:pPr lvl="1"/>
                <a:r>
                  <a:rPr lang="en-US" dirty="0"/>
                  <a:t>Grows linearly with the number of file deletions that we want to support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efficient data structure for set membership testing: </a:t>
                </a:r>
                <a:r>
                  <a:rPr lang="en-US" b="1" dirty="0"/>
                  <a:t>BLOOM FILTERS!</a:t>
                </a:r>
              </a:p>
              <a:p>
                <a:pPr lvl="1"/>
                <a:r>
                  <a:rPr lang="en-US" dirty="0"/>
                  <a:t>Constant sized data structure (doesn’t grow with number of insertions)</a:t>
                </a:r>
              </a:p>
              <a:p>
                <a:pPr lvl="1"/>
                <a:r>
                  <a:rPr lang="en-US" b="1" i="1" dirty="0"/>
                  <a:t>Probabilistic</a:t>
                </a:r>
                <a:r>
                  <a:rPr lang="en-US" dirty="0"/>
                  <a:t> set membership test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false positive rate is acceptable? Probably very small…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27387-1B0E-3940-A9A4-DF03DD562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3FEB-9451-0C41-8E43-C7D9161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a false positive?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675A-6B39-E34E-92A0-B74A29E6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recover a deleted file with a false positive? </a:t>
            </a:r>
            <a:r>
              <a:rPr lang="en-US" b="1" dirty="0"/>
              <a:t>NO! </a:t>
            </a:r>
          </a:p>
          <a:p>
            <a:pPr lvl="1"/>
            <a:r>
              <a:rPr lang="en-US" dirty="0"/>
              <a:t>False positive says “You told me to delete this file” when you actually didn’t…</a:t>
            </a:r>
          </a:p>
          <a:p>
            <a:pPr lvl="1"/>
            <a:r>
              <a:rPr lang="en-US" dirty="0"/>
              <a:t>This means file that was not deleted, is not recoverable :( </a:t>
            </a:r>
          </a:p>
          <a:p>
            <a:pPr lvl="1"/>
            <a:r>
              <a:rPr lang="en-US" dirty="0"/>
              <a:t>BUT – there are never false negatives! This is good, deleted files are NEVER recoverable! </a:t>
            </a:r>
          </a:p>
          <a:p>
            <a:pPr lvl="1"/>
            <a:endParaRPr lang="en-US" dirty="0"/>
          </a:p>
          <a:p>
            <a:r>
              <a:rPr lang="en-US" dirty="0"/>
              <a:t>How do we make false positives really small? </a:t>
            </a:r>
          </a:p>
          <a:p>
            <a:pPr marL="0" indent="0">
              <a:buNone/>
            </a:pPr>
            <a:r>
              <a:rPr lang="en-US" dirty="0"/>
              <a:t>1.) </a:t>
            </a:r>
            <a:r>
              <a:rPr lang="en-US" b="1" dirty="0"/>
              <a:t>Existing bounds on bloom filter false positives</a:t>
            </a:r>
          </a:p>
          <a:p>
            <a:pPr marL="0" indent="0">
              <a:buNone/>
            </a:pPr>
            <a:r>
              <a:rPr lang="en-US" dirty="0"/>
              <a:t>2.) Can we sort of bootstrap the false positive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F0C2-6784-BB4B-B963-16ECB5D9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5694D-DE0C-DF46-8AB9-D53554B59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914"/>
                <a:ext cx="10515600" cy="47400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Let’s say we have a bloom filter with 1% false positive rate</a:t>
                </a:r>
              </a:p>
              <a:p>
                <a:pPr lvl="1"/>
                <a:r>
                  <a:rPr lang="en-US" dirty="0"/>
                  <a:t>This is good, but obviously too high for File System </a:t>
                </a:r>
              </a:p>
              <a:p>
                <a:pPr lvl="1"/>
                <a:r>
                  <a:rPr lang="en-US" dirty="0"/>
                  <a:t>Can we make this arbitrarily lower?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we want to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are going to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||0,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||1,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||n to bloom filter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we ask for the decryption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are actually going to test for bloom filter membership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||n</a:t>
                </a:r>
              </a:p>
              <a:p>
                <a:r>
                  <a:rPr lang="en-US" dirty="0"/>
                  <a:t>Only if all of the above membership tests return true, do we say the file is deleted!!</a:t>
                </a:r>
              </a:p>
              <a:p>
                <a:r>
                  <a:rPr lang="en-US" dirty="0"/>
                  <a:t>New false positive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5694D-DE0C-DF46-8AB9-D53554B59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914"/>
                <a:ext cx="10515600" cy="4740049"/>
              </a:xfrm>
              <a:blipFill>
                <a:blip r:embed="rId2"/>
                <a:stretch>
                  <a:fillRect l="-965" t="-3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0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816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Ideas for Cryptographic Erasure</vt:lpstr>
      <vt:lpstr>Puncturable Encryption</vt:lpstr>
      <vt:lpstr>Idea 1: Use PE scheme to revoke decryption keys at a per file granularity</vt:lpstr>
      <vt:lpstr>Idea 1: Continued… secure deletion</vt:lpstr>
      <vt:lpstr>Idea 1: Problems</vt:lpstr>
      <vt:lpstr>Idea 2: Quasi-PE </vt:lpstr>
      <vt:lpstr>Idea 2: Quasi-PE… continued</vt:lpstr>
      <vt:lpstr>What happens with a false positive? </vt:lpstr>
      <vt:lpstr>Bloom Filter Idea</vt:lpstr>
      <vt:lpstr>Bloom Filter Caveat</vt:lpstr>
      <vt:lpstr>Bloom Filter Refreshing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Cryptographic Erasure</dc:title>
  <dc:creator>Ratliff, Zachary</dc:creator>
  <cp:lastModifiedBy>Ratliff, Zachary</cp:lastModifiedBy>
  <cp:revision>1</cp:revision>
  <dcterms:created xsi:type="dcterms:W3CDTF">2021-12-20T15:07:06Z</dcterms:created>
  <dcterms:modified xsi:type="dcterms:W3CDTF">2021-12-21T17:18:25Z</dcterms:modified>
</cp:coreProperties>
</file>