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1+B3WKbrSo0i+ejSESpaV3iJR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Ad-hoc tasks -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comandos Ad-Hoc nos lembram comandos que são realizados em bash/shell no Linux,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o Ping e CP (Copy) que vamos fazer.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podemos facilmente evoluir para a execução automatizada com Playbooks.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Ad-hoc tasks -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comandos Ad-Hoc nos lembram comandos que são realizados em bash/shell no Linux,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o Ping e CP (Copy) que vamos fazer.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podemos facilmente evoluir para a execução automatizada com Playbooks.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Ad-hoc </a:t>
            </a:r>
            <a:br>
              <a:rPr lang="pt-BR"/>
            </a:br>
            <a:r>
              <a:rPr lang="pt-BR"/>
              <a:t>ansible [opções] </a:t>
            </a:r>
            <a:br>
              <a:rPr lang="pt-BR"/>
            </a:br>
            <a:r>
              <a:rPr lang="pt-BR"/>
              <a:t>Seguem algumas opções importantes do comando ansible:</a:t>
            </a:r>
            <a:br>
              <a:rPr lang="pt-BR"/>
            </a:br>
            <a:r>
              <a:rPr lang="pt-BR"/>
              <a:t> -i [inventário] – Especificando um arquivo de inventário ex: -i /ansible/hosts </a:t>
            </a:r>
            <a:br>
              <a:rPr lang="pt-BR"/>
            </a:br>
            <a:r>
              <a:rPr lang="pt-BR"/>
              <a:t>-m [módulo] – Especificando módulo </a:t>
            </a:r>
            <a:br>
              <a:rPr lang="pt-BR"/>
            </a:br>
            <a:r>
              <a:rPr lang="pt-BR"/>
              <a:t>-u [usuário] – Especificando usuário SSH para acesso remoto </a:t>
            </a:r>
            <a:br>
              <a:rPr lang="pt-BR"/>
            </a:br>
            <a:r>
              <a:rPr lang="pt-BR"/>
              <a:t>-k – A senha do usuário ssh será solicitada após a execução do comando -s – O modo super usuário (sudo) irá ser utilizado para execução do comando </a:t>
            </a:r>
            <a:br>
              <a:rPr lang="pt-BR"/>
            </a:br>
            <a:r>
              <a:rPr lang="pt-BR"/>
              <a:t>-K – A senha sudo do usuário irá será solicitada após execução do comando </a:t>
            </a:r>
            <a:br>
              <a:rPr lang="pt-BR"/>
            </a:br>
            <a:r>
              <a:rPr lang="pt-BR"/>
              <a:t>-a [“modules_args”] - Define argumentos dos módulos</a:t>
            </a:r>
            <a:br>
              <a:rPr lang="pt-BR"/>
            </a:br>
            <a:r>
              <a:rPr lang="pt-BR"/>
              <a:t>-a [“comando linux”] - Comando Linux a ser executado no host remoto -- version – Exibe a versão instalada do Ansible</a:t>
            </a:r>
            <a:endParaRPr/>
          </a:p>
        </p:txBody>
      </p:sp>
      <p:sp>
        <p:nvSpPr>
          <p:cNvPr id="167" name="Google Shape;16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Ad-hoc tasks -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comandos Ad-Hoc nos lembram comandos que são realizados em bash/shell no Linux,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o Ping e CP (Copy) que vamos fazer.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podemos facilmente evoluir para a execução automatizada com Playbooks.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Testando conectividade do Ansible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-m ping localhost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Executando comando Shell usando módulo shell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-m shell localhost -a 'echo $TERM'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-m shell localhost -a 'echo $USER'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-m shell localhost -a 'echo $SHELL'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Executando comando Shell usando módulo command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localhost -m command -a uptime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localhost -m command -a 'free -h' </a:t>
            </a:r>
            <a:b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localhost -m command -a 'df -mh'</a:t>
            </a:r>
            <a:endParaRPr sz="2800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br>
              <a:rPr lang="pt-BR"/>
            </a:br>
            <a:r>
              <a:rPr lang="pt-BR"/>
              <a:t>	Instalação de Pacotes </a:t>
            </a:r>
            <a:br>
              <a:rPr lang="pt-BR"/>
            </a:br>
            <a:r>
              <a:rPr lang="pt-BR"/>
              <a:t>	ansible localhost -m apt -a 'name=nginx state=present' -b      </a:t>
            </a:r>
            <a:br>
              <a:rPr lang="pt-BR"/>
            </a:br>
            <a:r>
              <a:rPr lang="pt-BR"/>
              <a:t>	ansible localhost -m command -a 'curl localhost'</a:t>
            </a:r>
            <a:br>
              <a:rPr lang="pt-BR"/>
            </a:br>
            <a:br>
              <a:rPr lang="pt-BR"/>
            </a:br>
            <a:r>
              <a:rPr lang="pt-BR"/>
              <a:t>	Gathering Facts Ansible </a:t>
            </a:r>
            <a:br>
              <a:rPr lang="pt-BR"/>
            </a:br>
            <a:r>
              <a:rPr lang="pt-BR"/>
              <a:t>	ansible -m setup localhost </a:t>
            </a:r>
            <a:br>
              <a:rPr lang="pt-BR"/>
            </a:br>
            <a:r>
              <a:rPr lang="pt-BR"/>
              <a:t>	Lista todos os módulos embutidos no </a:t>
            </a:r>
            <a:br>
              <a:rPr lang="pt-BR"/>
            </a:br>
            <a:r>
              <a:rPr lang="pt-BR"/>
              <a:t>	ansible ansible-doc -l</a:t>
            </a:r>
            <a:endParaRPr/>
          </a:p>
        </p:txBody>
      </p:sp>
      <p:sp>
        <p:nvSpPr>
          <p:cNvPr id="185" name="Google Shape;18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❏ ansible – Executa tasks (tarefas) em hosts </a:t>
            </a:r>
            <a:br>
              <a:rPr lang="pt-BR"/>
            </a:br>
            <a:r>
              <a:rPr lang="pt-BR"/>
              <a:t>❏ ansible-doc – Exibe a documentação dos módulos do ansible </a:t>
            </a:r>
            <a:br>
              <a:rPr lang="pt-BR"/>
            </a:br>
            <a:r>
              <a:rPr lang="pt-BR"/>
              <a:t>❏ ansible-galaxy – Gerencia roles utilizando a comunidade galaxy.ansible.com </a:t>
            </a:r>
            <a:br>
              <a:rPr lang="pt-BR"/>
            </a:br>
            <a:r>
              <a:rPr lang="pt-BR"/>
              <a:t>❏ ansible-playbook - Executa um ansible playbook </a:t>
            </a:r>
            <a:br>
              <a:rPr lang="pt-BR"/>
            </a:br>
            <a:r>
              <a:rPr lang="pt-BR"/>
              <a:t>❏ ansible-pull – É utilizado para configurar uma cópia remota do ansible em cada host gerenciado. </a:t>
            </a:r>
            <a:br>
              <a:rPr lang="pt-BR"/>
            </a:br>
            <a:r>
              <a:rPr lang="pt-BR"/>
              <a:t>❏ ansible-vault – Criptografa e gerência arquivos criptografados YAML</a:t>
            </a:r>
            <a:br>
              <a:rPr lang="pt-BR"/>
            </a:br>
            <a:r>
              <a:rPr lang="pt-BR"/>
              <a:t>Termos importantes </a:t>
            </a:r>
            <a:br>
              <a:rPr lang="pt-BR"/>
            </a:br>
            <a:r>
              <a:rPr lang="pt-BR"/>
              <a:t>❏ Inventory – Lista de hosts que irão receber os comandos executados pelo servidor Ansible; </a:t>
            </a:r>
            <a:br>
              <a:rPr lang="pt-BR"/>
            </a:br>
            <a:r>
              <a:rPr lang="pt-BR"/>
              <a:t>❏ Modules – Controlam os recursos (serviços, pacotes, arquivos, etc.) do host remoto; </a:t>
            </a:r>
            <a:br>
              <a:rPr lang="pt-BR"/>
            </a:br>
            <a:r>
              <a:rPr lang="pt-BR"/>
              <a:t>❏ Tasks – Tarefa que será executada no(s) host(s); </a:t>
            </a:r>
            <a:br>
              <a:rPr lang="pt-BR"/>
            </a:br>
            <a:r>
              <a:rPr lang="pt-BR"/>
              <a:t>❏ Playbook - Conjunto de tarefas que serão executadas no(s) host(s); </a:t>
            </a:r>
            <a:br>
              <a:rPr lang="pt-BR"/>
            </a:br>
            <a:r>
              <a:rPr lang="pt-BR"/>
              <a:t>❏ Roles - São maneiras de carregar automaticamente determinados arquivos como: vars_files, tasks e handles com base numa estrutura de arquivo conhecidos</a:t>
            </a:r>
            <a:endParaRPr/>
          </a:p>
        </p:txBody>
      </p:sp>
      <p:sp>
        <p:nvSpPr>
          <p:cNvPr id="194" name="Google Shape;19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 sz="1200" b="1" dirty="0">
                <a:solidFill>
                  <a:schemeClr val="dk1"/>
                </a:solidFill>
              </a:rPr>
              <a:t>Idempotente - </a:t>
            </a:r>
            <a:r>
              <a:rPr lang="pt-BR" dirty="0"/>
              <a:t>Aplicado mais de uma vez e o resultado não se altera.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de Memória todos conhecem?</a:t>
            </a: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 de Memória todos conhecem?</a:t>
            </a: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Nome: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Instalar e Iniciar o Apache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>
                <a:solidFill>
                  <a:schemeClr val="dk1"/>
                </a:solidFill>
              </a:rPr>
              <a:t>Host: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WebServers (onde irá atuar)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 b="1">
                <a:solidFill>
                  <a:schemeClr val="dk1"/>
                </a:solidFill>
              </a:rPr>
              <a:t>User: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(com qual usuário irá fazer essa tarefa)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</a:rPr>
              <a:t>Task: </a:t>
            </a:r>
            <a:r>
              <a:rPr lang="pt-BR" sz="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</a:rPr>
              <a:t>Ad-hoc tasks - </a:t>
            </a: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comandos Ad-Hoc nos lembram comandos que são realizados em bash/shell no Linux,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o Ping e CP (Copy) que vamos fazer.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 podemos facilmente evoluir para a execução automatizada com Playbooks.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>
  <p:cSld name="Título e Texto Vertical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>
  <p:cSld name="Texto e Título Vertical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>
  <p:cSld name="Duas Partes de Conteúd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>
  <p:cSld name="Somente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>
  <p:cSld name="Imagem com Legend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rot="-5400000">
            <a:off x="11246488" y="5926652"/>
            <a:ext cx="914400" cy="886691"/>
          </a:xfrm>
          <a:prstGeom prst="rtTriangl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3" name="Google Shape;13;p15" descr="Logotipo&#10;&#10;Descrição gerada automaticamen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254836" y="136525"/>
            <a:ext cx="2743200" cy="7501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/>
          <p:nvPr/>
        </p:nvSpPr>
        <p:spPr>
          <a:xfrm rot="5400000">
            <a:off x="-7754" y="13441"/>
            <a:ext cx="914400" cy="886691"/>
          </a:xfrm>
          <a:prstGeom prst="rtTriangl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 txBox="1"/>
          <p:nvPr/>
        </p:nvSpPr>
        <p:spPr>
          <a:xfrm rot="-5400000">
            <a:off x="-1897609" y="5090541"/>
            <a:ext cx="4114800" cy="25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MICROSERVICES DOCKER AND KUBERNETES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585716" y="1668439"/>
            <a:ext cx="11020567" cy="3521121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CAPACITAÇÃO E QUALIFICAÇÃO: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 AUTOMAÇÃO COM ANSIBLE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pt-BR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 Horas,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pt-BR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Curso e ministrado de terça-feira e quinta-feira, das 19h às 23h, total de 10 noites;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❑"/>
            </a:pPr>
            <a:r>
              <a:rPr lang="pt-BR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Pausa de 15 minutos as 21h;</a:t>
            </a:r>
            <a:endParaRPr dirty="0"/>
          </a:p>
        </p:txBody>
      </p:sp>
      <p:sp>
        <p:nvSpPr>
          <p:cNvPr id="56" name="Google Shape;56;p1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423080" y="474353"/>
            <a:ext cx="8788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6954" y="1382324"/>
            <a:ext cx="8230749" cy="500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423080" y="474353"/>
            <a:ext cx="8788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9887" y="1300977"/>
            <a:ext cx="7712226" cy="5257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423080" y="474353"/>
            <a:ext cx="87880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AD-HOC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423080" y="1825156"/>
            <a:ext cx="996177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é utilizado para executar comandos diretamente no shell do sistema operacional remoto</a:t>
            </a:r>
            <a:endParaRPr sz="3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2" descr="https://lh7-us.googleusercontent.com/vBctKKLaDyEmVNMYZrx_g9u-LuY-tF31NjNjcd_Ou0DvtAVfBOJ7P3FlKddd3i3I7BftJOmUpPIepPWQ_QYRcsV3QbtD-jiXeCMKTer2fxzx4gbcVhZ9ZgFoROT1WQLWOs_RM4nNF6kQIyTdJDX5ENYG2xM8r8zh1UprIKM2sGSTByBSjiukkWdCozC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243" y="3922455"/>
            <a:ext cx="9074914" cy="20652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2"/>
          <p:cNvCxnSpPr>
            <a:stCxn id="175" idx="3"/>
          </p:cNvCxnSpPr>
          <p:nvPr/>
        </p:nvCxnSpPr>
        <p:spPr>
          <a:xfrm>
            <a:off x="4777750" y="3491061"/>
            <a:ext cx="963300" cy="43140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5" name="Google Shape;175;p12"/>
          <p:cNvSpPr/>
          <p:nvPr/>
        </p:nvSpPr>
        <p:spPr>
          <a:xfrm>
            <a:off x="3312284" y="3306395"/>
            <a:ext cx="14654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2"/>
          <p:cNvCxnSpPr/>
          <p:nvPr/>
        </p:nvCxnSpPr>
        <p:spPr>
          <a:xfrm>
            <a:off x="6243216" y="3306395"/>
            <a:ext cx="816077" cy="616060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12"/>
          <p:cNvSpPr/>
          <p:nvPr/>
        </p:nvSpPr>
        <p:spPr>
          <a:xfrm>
            <a:off x="4951412" y="2906032"/>
            <a:ext cx="19431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REMOTO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2"/>
          <p:cNvCxnSpPr/>
          <p:nvPr/>
        </p:nvCxnSpPr>
        <p:spPr>
          <a:xfrm>
            <a:off x="10311846" y="3614425"/>
            <a:ext cx="0" cy="462045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" name="Google Shape;179;p12"/>
          <p:cNvSpPr/>
          <p:nvPr/>
        </p:nvSpPr>
        <p:spPr>
          <a:xfrm>
            <a:off x="7442710" y="2997369"/>
            <a:ext cx="15456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PARÂMETRO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9674578" y="2997369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12"/>
          <p:cNvCxnSpPr/>
          <p:nvPr/>
        </p:nvCxnSpPr>
        <p:spPr>
          <a:xfrm>
            <a:off x="8677159" y="3581400"/>
            <a:ext cx="861112" cy="554757"/>
          </a:xfrm>
          <a:prstGeom prst="straightConnector1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423080" y="474353"/>
            <a:ext cx="87880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WINDOWS e LINUX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3" descr="https://miro.medium.com/v2/resize:fit:700/1*X1hqJo4uXBhvmZgMPQ0U3Q.jpeg"/>
          <p:cNvPicPr preferRelativeResize="0"/>
          <p:nvPr/>
        </p:nvPicPr>
        <p:blipFill rotWithShape="1">
          <a:blip r:embed="rId3">
            <a:alphaModFix/>
          </a:blip>
          <a:srcRect l="15500" r="16349"/>
          <a:stretch/>
        </p:blipFill>
        <p:spPr>
          <a:xfrm>
            <a:off x="2533650" y="1526453"/>
            <a:ext cx="6591300" cy="5139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423080" y="474353"/>
            <a:ext cx="87880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 ANSIBLE FUNCIONA ?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646897" y="1907518"/>
            <a:ext cx="10898206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Desenvolvido em Python &gt;=2.7 ou &gt;=3.5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Procura sempre o interpretador em 	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/usr/bin/python</a:t>
            </a:r>
            <a:endParaRPr sz="3200" b="1">
              <a:solidFill>
                <a:srgbClr val="C9C9C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 a variável 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ansible_python_interpreter </a:t>
            </a: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configurar o 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padrão, utiliza-se do 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serviço SSH </a:t>
            </a: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comunicação com seus targets (servidores 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Unix Like</a:t>
            </a: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Roteadores</a:t>
            </a: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Switches</a:t>
            </a: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servidores 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Microsoft Windows</a:t>
            </a: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utiliza-se do </a:t>
            </a:r>
            <a:r>
              <a:rPr lang="pt-BR" sz="3200" b="1">
                <a:solidFill>
                  <a:srgbClr val="C9C9C9"/>
                </a:solidFill>
                <a:latin typeface="Calibri"/>
                <a:ea typeface="Calibri"/>
                <a:cs typeface="Calibri"/>
                <a:sym typeface="Calibri"/>
              </a:rPr>
              <a:t>WinRM</a:t>
            </a: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comunicação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https://itsolutionss.com.br/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rgbClr val="FFFFFF"/>
                </a:solidFill>
              </a:rPr>
              <a:t>2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515771" y="980450"/>
            <a:ext cx="1042347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3061459" y="164937"/>
            <a:ext cx="6218134" cy="65323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r="1713"/>
          <a:stretch/>
        </p:blipFill>
        <p:spPr>
          <a:xfrm>
            <a:off x="3611543" y="980450"/>
            <a:ext cx="5426222" cy="51030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515771" y="2011406"/>
            <a:ext cx="413299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 para Automação</a:t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423080" y="474353"/>
            <a:ext cx="50306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ANSIBLE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664638" y="1705451"/>
            <a:ext cx="5654083" cy="370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 de automação (Gestão de Configuração) Open Source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Desenvolvido por Michael DeHaan (Red Hat)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Roda sobre o Python3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     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6096000" y="922944"/>
            <a:ext cx="5895156" cy="58604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l="1014" t="356" r="24559" b="701"/>
          <a:stretch/>
        </p:blipFill>
        <p:spPr>
          <a:xfrm>
            <a:off x="6318721" y="1234406"/>
            <a:ext cx="5326437" cy="48999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423080" y="474353"/>
            <a:ext cx="62965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O ANSIBLE FAZ ?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1205697" y="2065460"/>
            <a:ext cx="9780606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de mudanças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Provisionamento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Automação (1 -&gt; N)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Orquestração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423080" y="474353"/>
            <a:ext cx="8788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DE MUDANÇAS</a:t>
            </a:r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1126801" y="2296769"/>
            <a:ext cx="4317654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Idempotente </a:t>
            </a:r>
            <a:b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do Sistema</a:t>
            </a:r>
            <a:b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Versões de aplicações</a:t>
            </a:r>
            <a:b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Alertas de mudanças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  <p:pic>
        <p:nvPicPr>
          <p:cNvPr id="100" name="Google Shape;100;p5" descr="Ansi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1112" y="1653785"/>
            <a:ext cx="57150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423080" y="474353"/>
            <a:ext cx="8788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YAML ?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0" y="2397948"/>
            <a:ext cx="5177819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linguagem legível de serialização de dados muito usada na escrita de arquivos de configuração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7819" y="915949"/>
            <a:ext cx="6444144" cy="546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423080" y="406091"/>
            <a:ext cx="8788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PROVISIONAMENTO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  <p:pic>
        <p:nvPicPr>
          <p:cNvPr id="121" name="Google Shape;121;p7" descr="https://openedx.org/wp-content/uploads/2019/03/data-science-dojo-open-edx-4-1024x535.png"/>
          <p:cNvPicPr preferRelativeResize="0"/>
          <p:nvPr/>
        </p:nvPicPr>
        <p:blipFill rotWithShape="1">
          <a:blip r:embed="rId3">
            <a:alphaModFix/>
          </a:blip>
          <a:srcRect l="16776" r="17984"/>
          <a:stretch/>
        </p:blipFill>
        <p:spPr>
          <a:xfrm>
            <a:off x="5614736" y="1453760"/>
            <a:ext cx="6363117" cy="50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615042" y="1985760"/>
            <a:ext cx="60960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Configuração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Preparação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Alteração do Estado do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423080" y="474353"/>
            <a:ext cx="8788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 rot="-5400000">
            <a:off x="-1478021" y="5058505"/>
            <a:ext cx="326382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 AUTOMAÇÃO COM PYTHON               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074" y="1247988"/>
            <a:ext cx="6319336" cy="496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/>
          <p:nvPr/>
        </p:nvSpPr>
        <p:spPr>
          <a:xfrm>
            <a:off x="224590" y="2452914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 de tarefas de forma automática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Ordenação de tarefas (tasks)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Realização decisões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Ad-hoc tasks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ftr" idx="11"/>
          </p:nvPr>
        </p:nvSpPr>
        <p:spPr>
          <a:xfrm>
            <a:off x="4038600" y="647918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https://itsolutionss.com.br/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ldNum" idx="12"/>
          </p:nvPr>
        </p:nvSpPr>
        <p:spPr>
          <a:xfrm>
            <a:off x="9415827" y="6492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423080" y="474353"/>
            <a:ext cx="8788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ORQUESTRAÇÃO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497674" y="2190918"/>
            <a:ext cx="10289753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Múltiplos Servidores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Múltiplas Aplicações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Tarefas</a:t>
            </a:r>
            <a:b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pt-BR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Hibrido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9" descr="https://user-images.githubusercontent.com/10358317/202701707-b160e35c-7a05-43e8-93c7-b626c8054aa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857981"/>
            <a:ext cx="5389147" cy="564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Microsoft Office PowerPoint</Application>
  <PresentationFormat>Widescreen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 SOLUTIONSS KNOWLEDGE EDUCATION SERVICES LTDA</dc:creator>
  <cp:lastModifiedBy>Danilo Luciano Borba da Cruz</cp:lastModifiedBy>
  <cp:revision>2</cp:revision>
  <dcterms:created xsi:type="dcterms:W3CDTF">2022-09-12T16:51:25Z</dcterms:created>
  <dcterms:modified xsi:type="dcterms:W3CDTF">2024-04-02T23:28:00Z</dcterms:modified>
</cp:coreProperties>
</file>