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4322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401253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Construindo uma Aplicação Flask Robusta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6319599" y="4123253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Neste tutorial, acompanharemos o passo a passo da construção de uma aplicação Flask, desde a inicialização até a execução final, explorando recursos essenciais como definição de rotas, configuração de CORS e tratamento de erros.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348389" y="4634270"/>
            <a:ext cx="802433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Inicialização da Aplicação Flask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2348389" y="5661898"/>
            <a:ext cx="993350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Tudo começa com a criação de uma instância da aplicação Flask, que servirá como o ponto de partida para definir nossas rotas e funcionalidades.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2039064"/>
            <a:ext cx="589252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Configuração de CORS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48389" y="328886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Permitindo Origens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348389" y="3858220"/>
            <a:ext cx="2949416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Configuramos o CORS para permitir que a aplicação aceite requisições de qualquer origem, facilitando a integração com outros serviços.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847398" y="3288863"/>
            <a:ext cx="280189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Regras Customizáveis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847398" y="3858220"/>
            <a:ext cx="2949416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Dependendo das necessidades do projeto, é possível definir regras mais específicas de CORS, permitindo ou bloqueando origens específicas.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346406" y="328886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Flexibilidade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346406" y="3858220"/>
            <a:ext cx="2949416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configuração de CORS garante que nossa aplicação Flask seja acessível e interoperável com diferentes sistemas e plataformas.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925473"/>
            <a:ext cx="756546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Definição de Rotas e Funções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1152644" y="1953101"/>
            <a:ext cx="27742" cy="5351026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7" name="Shape 4"/>
          <p:cNvSpPr/>
          <p:nvPr/>
        </p:nvSpPr>
        <p:spPr>
          <a:xfrm>
            <a:off x="1416427" y="2362736"/>
            <a:ext cx="777597" cy="27742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8" name="Shape 5"/>
          <p:cNvSpPr/>
          <p:nvPr/>
        </p:nvSpPr>
        <p:spPr>
          <a:xfrm>
            <a:off x="916484" y="2126694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63A4A"/>
          </a:solidFill>
          <a:ln/>
        </p:spPr>
      </p:sp>
      <p:sp>
        <p:nvSpPr>
          <p:cNvPr id="9" name="Text 6"/>
          <p:cNvSpPr/>
          <p:nvPr/>
        </p:nvSpPr>
        <p:spPr>
          <a:xfrm>
            <a:off x="1105793" y="2168366"/>
            <a:ext cx="1213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2388513" y="217527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Rota Raiz (/)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2388513" y="2655689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Criamos uma rota padrão que retorna uma mensagem simples, como um ponto de partida para nossa aplicação.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1416427" y="4220468"/>
            <a:ext cx="777597" cy="27742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13" name="Shape 10"/>
          <p:cNvSpPr/>
          <p:nvPr/>
        </p:nvSpPr>
        <p:spPr>
          <a:xfrm>
            <a:off x="916484" y="3984427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63A4A"/>
          </a:solidFill>
          <a:ln/>
        </p:spPr>
      </p:sp>
      <p:sp>
        <p:nvSpPr>
          <p:cNvPr id="14" name="Text 11"/>
          <p:cNvSpPr/>
          <p:nvPr/>
        </p:nvSpPr>
        <p:spPr>
          <a:xfrm>
            <a:off x="1076861" y="4026098"/>
            <a:ext cx="17907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2388513" y="4033004"/>
            <a:ext cx="330386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Rotas /azure/* e /aws/*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2388513" y="4513421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Definimos rotas específicas para integração com os serviços da Azure e AWS, permitindo que nossa aplicação interaja com esses ecossistemas.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1416427" y="6078200"/>
            <a:ext cx="777597" cy="27742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18" name="Shape 15"/>
          <p:cNvSpPr/>
          <p:nvPr/>
        </p:nvSpPr>
        <p:spPr>
          <a:xfrm>
            <a:off x="916484" y="5842159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63A4A"/>
          </a:solidFill>
          <a:ln/>
        </p:spPr>
      </p:sp>
      <p:sp>
        <p:nvSpPr>
          <p:cNvPr id="19" name="Text 16"/>
          <p:cNvSpPr/>
          <p:nvPr/>
        </p:nvSpPr>
        <p:spPr>
          <a:xfrm>
            <a:off x="1073527" y="5883831"/>
            <a:ext cx="18573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2388513" y="589073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Funções Auxiliares</a:t>
            </a:r>
            <a:endParaRPr lang="en-US" sz="2187" dirty="0"/>
          </a:p>
        </p:txBody>
      </p:sp>
      <p:sp>
        <p:nvSpPr>
          <p:cNvPr id="21" name="Text 18"/>
          <p:cNvSpPr/>
          <p:nvPr/>
        </p:nvSpPr>
        <p:spPr>
          <a:xfrm>
            <a:off x="2388513" y="6371153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Além das rotas, também criamos funções auxiliares que implementam a lógica de negócio e processamento de dados.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087993"/>
            <a:ext cx="562653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Manipulação de Erros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348389" y="2226707"/>
            <a:ext cx="4855726" cy="2346365"/>
          </a:xfrm>
          <a:prstGeom prst="roundRect">
            <a:avLst>
              <a:gd name="adj" fmla="val 2841"/>
            </a:avLst>
          </a:prstGeom>
          <a:solidFill>
            <a:srgbClr val="363A4A"/>
          </a:solidFill>
          <a:ln/>
        </p:spPr>
      </p:sp>
      <p:sp>
        <p:nvSpPr>
          <p:cNvPr id="6" name="Text 4"/>
          <p:cNvSpPr/>
          <p:nvPr/>
        </p:nvSpPr>
        <p:spPr>
          <a:xfrm>
            <a:off x="2570559" y="2448878"/>
            <a:ext cx="318277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Tratamento de Exceções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570559" y="2929295"/>
            <a:ext cx="4411385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Adicionamos tratamento de exceções à nossa aplicação Flask, para que erros inesperados sejam capturados e tratados de forma adequada.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226707"/>
            <a:ext cx="4855726" cy="2346365"/>
          </a:xfrm>
          <a:prstGeom prst="roundRect">
            <a:avLst>
              <a:gd name="adj" fmla="val 2841"/>
            </a:avLst>
          </a:prstGeom>
          <a:solidFill>
            <a:srgbClr val="363A4A"/>
          </a:solidFill>
          <a:ln/>
        </p:spPr>
      </p:sp>
      <p:sp>
        <p:nvSpPr>
          <p:cNvPr id="9" name="Text 7"/>
          <p:cNvSpPr/>
          <p:nvPr/>
        </p:nvSpPr>
        <p:spPr>
          <a:xfrm>
            <a:off x="7648456" y="2448878"/>
            <a:ext cx="280606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Mensagens Amigáveis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48456" y="2929295"/>
            <a:ext cx="441138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Em caso de erros, nossa aplicação retorna mensagens claras e objetivas, ajudando os usuários a entender o que ocorreu.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348389" y="4795242"/>
            <a:ext cx="4855726" cy="2346365"/>
          </a:xfrm>
          <a:prstGeom prst="roundRect">
            <a:avLst>
              <a:gd name="adj" fmla="val 2841"/>
            </a:avLst>
          </a:prstGeom>
          <a:solidFill>
            <a:srgbClr val="363A4A"/>
          </a:solidFill>
          <a:ln/>
        </p:spPr>
      </p:sp>
      <p:sp>
        <p:nvSpPr>
          <p:cNvPr id="12" name="Text 10"/>
          <p:cNvSpPr/>
          <p:nvPr/>
        </p:nvSpPr>
        <p:spPr>
          <a:xfrm>
            <a:off x="2570559" y="501741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Registro de Erros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570559" y="5497830"/>
            <a:ext cx="4411385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Implementamos um sistema de registro de erros, permitindo a análise e o monitoramento de problemas que possam ocorrer durante a execução da aplicação.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795242"/>
            <a:ext cx="4855726" cy="2346365"/>
          </a:xfrm>
          <a:prstGeom prst="roundRect">
            <a:avLst>
              <a:gd name="adj" fmla="val 2841"/>
            </a:avLst>
          </a:prstGeom>
          <a:solidFill>
            <a:srgbClr val="363A4A"/>
          </a:solidFill>
          <a:ln/>
        </p:spPr>
      </p:sp>
      <p:sp>
        <p:nvSpPr>
          <p:cNvPr id="15" name="Text 13"/>
          <p:cNvSpPr/>
          <p:nvPr/>
        </p:nvSpPr>
        <p:spPr>
          <a:xfrm>
            <a:off x="7648456" y="501741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Resiliência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48456" y="5497830"/>
            <a:ext cx="441138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 tratamento adequado de erros torna nossa aplicação Flask mais robusta e confiável, melhorando a experiência do usuário.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550313"/>
            <a:ext cx="585263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Execução da Aplicação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389" y="2689027"/>
            <a:ext cx="444341" cy="44434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348389" y="3355538"/>
            <a:ext cx="223337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Inicialização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348389" y="3835956"/>
            <a:ext cx="2233374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aplicação Flask é inicializada e configurada para executar em um ambiente de desenvolvimento ou produção.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5019" y="2689027"/>
            <a:ext cx="444341" cy="44434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915019" y="3355538"/>
            <a:ext cx="223349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Servidor Web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4915019" y="3835956"/>
            <a:ext cx="2233493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aplicação é hospedada em um servidor web, garantindo que ela seja acessível e respondendo a requisições dos clientes.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1768" y="2689027"/>
            <a:ext cx="444341" cy="444341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481768" y="3355538"/>
            <a:ext cx="223337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Monitoramento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7481768" y="3835956"/>
            <a:ext cx="2233374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Ferramentas de monitoramento são integradas para acompanhar o desempenho e a saúde da aplicação em tempo real.</a:t>
            </a:r>
            <a:endParaRPr lang="en-US" sz="175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48399" y="2689027"/>
            <a:ext cx="444341" cy="444341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048399" y="3355538"/>
            <a:ext cx="223349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Implantação</a:t>
            </a:r>
            <a:endParaRPr lang="en-US" sz="2187" dirty="0"/>
          </a:p>
        </p:txBody>
      </p:sp>
      <p:sp>
        <p:nvSpPr>
          <p:cNvPr id="16" name="Text 10"/>
          <p:cNvSpPr/>
          <p:nvPr/>
        </p:nvSpPr>
        <p:spPr>
          <a:xfrm>
            <a:off x="10048399" y="3835956"/>
            <a:ext cx="2233493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aplicação é implantada em um ambiente de produção, utilizando práticas e ferramentas de integração e implantação contínua.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815465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Conclusão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348389" y="3127772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63A4A"/>
          </a:solidFill>
          <a:ln/>
        </p:spPr>
      </p:sp>
      <p:sp>
        <p:nvSpPr>
          <p:cNvPr id="6" name="Text 4"/>
          <p:cNvSpPr/>
          <p:nvPr/>
        </p:nvSpPr>
        <p:spPr>
          <a:xfrm>
            <a:off x="2537698" y="3169444"/>
            <a:ext cx="1213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3070503" y="320409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Aplicação Robusta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3070503" y="3684508"/>
            <a:ext cx="413361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Essa abordagem de desenvolvimento da aplicação Flask garante uma solução robusta, flexível e escalável.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3127772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63A4A"/>
          </a:solidFill>
          <a:ln/>
        </p:spPr>
      </p:sp>
      <p:sp>
        <p:nvSpPr>
          <p:cNvPr id="10" name="Text 8"/>
          <p:cNvSpPr/>
          <p:nvPr/>
        </p:nvSpPr>
        <p:spPr>
          <a:xfrm>
            <a:off x="7586663" y="3169444"/>
            <a:ext cx="17907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3204091"/>
            <a:ext cx="303728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Integração Simplificada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3684508"/>
            <a:ext cx="413361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As configurações de CORS e as rotas definidas facilitam a integração com outros serviços e sistemas.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2348389" y="5146477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63A4A"/>
          </a:solidFill>
          <a:ln/>
        </p:spPr>
      </p:sp>
      <p:sp>
        <p:nvSpPr>
          <p:cNvPr id="14" name="Text 12"/>
          <p:cNvSpPr/>
          <p:nvPr/>
        </p:nvSpPr>
        <p:spPr>
          <a:xfrm>
            <a:off x="2505432" y="5188148"/>
            <a:ext cx="18573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3070503" y="522279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Tratamento de Erros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3070503" y="5703213"/>
            <a:ext cx="413361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 sistema de tratamento de erros torna a aplicação mais confiável e resiliente.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5146477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63A4A"/>
          </a:solidFill>
          <a:ln/>
        </p:spPr>
      </p:sp>
      <p:sp>
        <p:nvSpPr>
          <p:cNvPr id="18" name="Text 16"/>
          <p:cNvSpPr/>
          <p:nvPr/>
        </p:nvSpPr>
        <p:spPr>
          <a:xfrm>
            <a:off x="7585829" y="5188148"/>
            <a:ext cx="18073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148399" y="5222796"/>
            <a:ext cx="392215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Monitoramento e Implantação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148399" y="5703213"/>
            <a:ext cx="413361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aplicação pode ser facilmente monitorada e implantada em diferentes ambientes.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934760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Próximos Passos</a:t>
            </a:r>
            <a:endParaRPr lang="en-US" sz="4374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199" y="1962388"/>
            <a:ext cx="1110972" cy="177748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277428" y="2184559"/>
            <a:ext cx="378583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Expansão de Funcionalidades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2277428" y="2664976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Novos recursos e funcionalidades podem ser adicionados à aplicação conforme as necessidades do projeto evoluem.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199" y="3739872"/>
            <a:ext cx="1110972" cy="177748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277428" y="396204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Integração Avançada</a:t>
            </a:r>
            <a:endParaRPr lang="en-US" sz="2187" dirty="0"/>
          </a:p>
        </p:txBody>
      </p:sp>
      <p:sp>
        <p:nvSpPr>
          <p:cNvPr id="11" name="Text 6"/>
          <p:cNvSpPr/>
          <p:nvPr/>
        </p:nvSpPr>
        <p:spPr>
          <a:xfrm>
            <a:off x="2277428" y="4442460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aplicação pode ser integrada de forma mais profunda com os serviços da Azure e AWS, aproveitando seus recursos avançados.</a:t>
            </a:r>
            <a:endParaRPr lang="en-US" sz="17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199" y="5517356"/>
            <a:ext cx="1110972" cy="1777484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277428" y="5739527"/>
            <a:ext cx="363093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Otimização de Desempenho</a:t>
            </a:r>
            <a:endParaRPr lang="en-US" sz="2187" dirty="0"/>
          </a:p>
        </p:txBody>
      </p:sp>
      <p:sp>
        <p:nvSpPr>
          <p:cNvPr id="14" name="Text 8"/>
          <p:cNvSpPr/>
          <p:nvPr/>
        </p:nvSpPr>
        <p:spPr>
          <a:xfrm>
            <a:off x="2277428" y="6219944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Técnicas de otimização de desempenho e escalabilidade podem ser implementadas para lidar com cargas de trabalho maiores.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556</Words>
  <Application>Microsoft Office PowerPoint</Application>
  <PresentationFormat>Personalizar</PresentationFormat>
  <Paragraphs>67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Lora</vt:lpstr>
      <vt:lpstr>Source Sans Pro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MARCELO MESQUITA DA SILVA ANDRÉ</cp:lastModifiedBy>
  <cp:revision>2</cp:revision>
  <dcterms:created xsi:type="dcterms:W3CDTF">2024-04-10T17:18:44Z</dcterms:created>
  <dcterms:modified xsi:type="dcterms:W3CDTF">2024-04-10T17:20:22Z</dcterms:modified>
</cp:coreProperties>
</file>