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3" autoAdjust="0"/>
  </p:normalViewPr>
  <p:slideViewPr>
    <p:cSldViewPr>
      <p:cViewPr varScale="1">
        <p:scale>
          <a:sx n="106" d="100"/>
          <a:sy n="106" d="100"/>
        </p:scale>
        <p:origin x="-17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812360" cy="430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53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b="1"/>
              <a:t>串口</a:t>
            </a:r>
            <a:endParaRPr lang="en-US" altLang="zh-CN" b="1" smtClean="0"/>
          </a:p>
          <a:p>
            <a:pPr>
              <a:buFont typeface="Wingdings" pitchFamily="2" charset="2"/>
              <a:buChar char="Ø"/>
            </a:pPr>
            <a:r>
              <a:rPr lang="en-US" altLang="zh-CN" smtClean="0">
                <a:solidFill>
                  <a:srgbClr val="FF0000"/>
                </a:solidFill>
              </a:rPr>
              <a:t>ModbusRTU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mtClean="0"/>
              <a:t>ModbusASCII</a:t>
            </a:r>
          </a:p>
          <a:p>
            <a:pPr marL="0" indent="0">
              <a:buNone/>
            </a:pPr>
            <a:r>
              <a:rPr lang="zh-CN" altLang="en-US" b="1"/>
              <a:t>网口</a:t>
            </a:r>
            <a:endParaRPr lang="en-US" altLang="zh-CN" b="1" smtClean="0"/>
          </a:p>
          <a:p>
            <a:pPr>
              <a:buFont typeface="Wingdings" pitchFamily="2" charset="2"/>
              <a:buChar char="Ø"/>
            </a:pPr>
            <a:r>
              <a:rPr lang="en-US" altLang="zh-CN" smtClean="0"/>
              <a:t>ModbusTCP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mtClean="0"/>
              <a:t>ModbusUDP</a:t>
            </a:r>
          </a:p>
          <a:p>
            <a:pPr>
              <a:buFont typeface="Wingdings" pitchFamily="2" charset="2"/>
              <a:buChar char="Ø"/>
            </a:pPr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报文格式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从站地址 </a:t>
            </a:r>
            <a:r>
              <a:rPr lang="en-US" altLang="zh-CN" smtClean="0"/>
              <a:t>+ </a:t>
            </a:r>
            <a:r>
              <a:rPr lang="zh-CN" altLang="en-US" smtClean="0"/>
              <a:t>功能码 </a:t>
            </a:r>
            <a:r>
              <a:rPr lang="en-US" altLang="zh-CN" smtClean="0"/>
              <a:t>+ </a:t>
            </a:r>
            <a:r>
              <a:rPr lang="zh-CN" altLang="en-US" smtClean="0"/>
              <a:t>数据位 </a:t>
            </a:r>
            <a:r>
              <a:rPr lang="en-US" altLang="zh-CN" smtClean="0"/>
              <a:t>+ CRC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4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49918"/>
            <a:ext cx="7461860" cy="4479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764704"/>
            <a:ext cx="76328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Modbus</a:t>
            </a:r>
            <a:r>
              <a:rPr lang="zh-CN" altLang="en-US" b="1" smtClean="0"/>
              <a:t>协议存储区</a:t>
            </a:r>
            <a:endParaRPr lang="en-US" altLang="zh-CN" b="1" smtClean="0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en-US" altLang="zh-CN" b="1" smtClean="0"/>
              <a:t>Modbus</a:t>
            </a:r>
            <a:r>
              <a:rPr lang="zh-CN" altLang="en-US" b="1" smtClean="0"/>
              <a:t>协议功能码</a:t>
            </a:r>
            <a:endParaRPr lang="en-US" altLang="zh-CN" b="1"/>
          </a:p>
          <a:p>
            <a:endParaRPr lang="en-US" altLang="zh-CN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mtClean="0"/>
              <a:t>读取输出线圈 </a:t>
            </a:r>
            <a:r>
              <a:rPr lang="en-US" altLang="zh-CN" smtClean="0"/>
              <a:t>	0x01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/>
              <a:t>读取</a:t>
            </a:r>
            <a:r>
              <a:rPr lang="zh-CN" altLang="en-US" smtClean="0"/>
              <a:t>输入线圈</a:t>
            </a:r>
            <a:r>
              <a:rPr lang="en-US" altLang="zh-CN" smtClean="0"/>
              <a:t>	0x02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mtClean="0"/>
              <a:t>读取输入寄存器  </a:t>
            </a:r>
            <a:r>
              <a:rPr lang="en-US" altLang="zh-CN" smtClean="0"/>
              <a:t>0x03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/>
              <a:t>读取</a:t>
            </a:r>
            <a:r>
              <a:rPr lang="zh-CN" altLang="en-US" smtClean="0"/>
              <a:t>输出寄存器</a:t>
            </a:r>
            <a:r>
              <a:rPr lang="en-US" altLang="zh-CN"/>
              <a:t> </a:t>
            </a:r>
            <a:r>
              <a:rPr lang="en-US" altLang="zh-CN" smtClean="0"/>
              <a:t> 0x04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mtClean="0"/>
              <a:t>写单个线圈</a:t>
            </a:r>
            <a:r>
              <a:rPr lang="en-US" altLang="zh-CN" smtClean="0"/>
              <a:t>	0x05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mtClean="0"/>
              <a:t>写多个线圈</a:t>
            </a:r>
            <a:r>
              <a:rPr lang="en-US" altLang="zh-CN" smtClean="0"/>
              <a:t>	0x0F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mtClean="0"/>
              <a:t>写单个寄存器</a:t>
            </a:r>
            <a:r>
              <a:rPr lang="en-US" altLang="zh-CN" smtClean="0"/>
              <a:t>	0x06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mtClean="0"/>
              <a:t>写多个寄存器</a:t>
            </a:r>
            <a:r>
              <a:rPr lang="en-US" altLang="zh-CN" smtClean="0"/>
              <a:t>	0x10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353985"/>
              </p:ext>
            </p:extLst>
          </p:nvPr>
        </p:nvGraphicFramePr>
        <p:xfrm>
          <a:off x="1331640" y="126876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区名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读写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输出线圈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Q</a:t>
                      </a:r>
                      <a:r>
                        <a:rPr lang="zh-CN" altLang="en-US" smtClean="0"/>
                        <a:t>区   </a:t>
                      </a:r>
                      <a:r>
                        <a:rPr lang="en-US" altLang="zh-CN" smtClean="0"/>
                        <a:t>0</a:t>
                      </a:r>
                      <a:r>
                        <a:rPr lang="zh-CN" altLang="en-US" smtClean="0"/>
                        <a:t>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布尔类型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可读可写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输入线圈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I</a:t>
                      </a:r>
                      <a:r>
                        <a:rPr lang="zh-CN" altLang="en-US" smtClean="0"/>
                        <a:t>区    </a:t>
                      </a:r>
                      <a:r>
                        <a:rPr lang="en-US" altLang="zh-CN" smtClean="0"/>
                        <a:t>1</a:t>
                      </a:r>
                      <a:r>
                        <a:rPr lang="zh-CN" altLang="en-US" smtClean="0"/>
                        <a:t>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布尔类型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可读不可写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输入寄存器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PIW</a:t>
                      </a:r>
                      <a:r>
                        <a:rPr lang="zh-CN" altLang="en-US" smtClean="0"/>
                        <a:t>区   </a:t>
                      </a:r>
                      <a:r>
                        <a:rPr lang="en-US" altLang="zh-CN" smtClean="0"/>
                        <a:t>3</a:t>
                      </a:r>
                      <a:r>
                        <a:rPr lang="zh-CN" altLang="en-US" smtClean="0"/>
                        <a:t>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寄存器类型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可读不可写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输出寄存器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PQW</a:t>
                      </a:r>
                      <a:r>
                        <a:rPr lang="zh-CN" altLang="en-US" smtClean="0"/>
                        <a:t>区   </a:t>
                      </a:r>
                      <a:r>
                        <a:rPr lang="en-US" altLang="zh-CN" smtClean="0"/>
                        <a:t>4</a:t>
                      </a:r>
                      <a:r>
                        <a:rPr lang="zh-CN" altLang="en-US" smtClean="0"/>
                        <a:t>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寄存器类型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可读可写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18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调试软件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/>
              <a:t>虚拟串口</a:t>
            </a:r>
            <a:r>
              <a:rPr lang="en-US" altLang="zh-CN"/>
              <a:t>Launch Virtual Serial Port Driver Pro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串口调试助手 友善调试助手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主站 </a:t>
            </a:r>
            <a:r>
              <a:rPr lang="en-US" altLang="zh-CN" smtClean="0"/>
              <a:t>poll</a:t>
            </a:r>
          </a:p>
          <a:p>
            <a:pPr marL="0" indent="0">
              <a:buNone/>
            </a:pPr>
            <a:r>
              <a:rPr lang="zh-CN" altLang="en-US" smtClean="0"/>
              <a:t>从站 </a:t>
            </a:r>
            <a:r>
              <a:rPr lang="en-US" altLang="zh-CN" smtClean="0"/>
              <a:t>salve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94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如何区分数据帧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Modbus</a:t>
            </a:r>
            <a:r>
              <a:rPr lang="zh-CN" altLang="en-US" smtClean="0"/>
              <a:t>协议无结束符号，非固定长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靠帧间的间隔时间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3-5</a:t>
            </a:r>
            <a:r>
              <a:rPr lang="zh-CN" altLang="en-US" smtClean="0"/>
              <a:t>个字符间隔时间，</a:t>
            </a:r>
            <a:r>
              <a:rPr lang="en-US" altLang="zh-CN" smtClean="0"/>
              <a:t>9600</a:t>
            </a:r>
            <a:r>
              <a:rPr lang="zh-CN" altLang="en-US" smtClean="0"/>
              <a:t>波特率下约</a:t>
            </a:r>
            <a:r>
              <a:rPr lang="en-US" altLang="zh-CN" smtClean="0"/>
              <a:t>4ms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如何保证数据的可靠性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基于串口通信，奇偶校验不可靠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CRC</a:t>
            </a:r>
            <a:r>
              <a:rPr lang="zh-CN" altLang="en-US" smtClean="0"/>
              <a:t>校验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01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一发一回 主从机制</a:t>
            </a:r>
            <a:endParaRPr lang="en-US" altLang="zh-CN" smtClean="0"/>
          </a:p>
          <a:p>
            <a:r>
              <a:rPr lang="zh-CN" altLang="en-US" smtClean="0"/>
              <a:t>主站主动发  从站被动</a:t>
            </a:r>
            <a:r>
              <a:rPr lang="zh-CN" altLang="en-US" smtClean="0"/>
              <a:t>回</a:t>
            </a:r>
            <a:endParaRPr lang="en-US" altLang="zh-CN" smtClean="0"/>
          </a:p>
          <a:p>
            <a:r>
              <a:rPr lang="zh-CN" altLang="en-US"/>
              <a:t>一主多从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31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0"/>
            <a:ext cx="7183637" cy="4234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84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8547960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437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156</Words>
  <Application>Microsoft Office PowerPoint</Application>
  <PresentationFormat>全屏显示(4:3)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4种</vt:lpstr>
      <vt:lpstr>PowerPoint 演示文稿</vt:lpstr>
      <vt:lpstr>PowerPoint 演示文稿</vt:lpstr>
      <vt:lpstr>调试软件</vt:lpstr>
      <vt:lpstr>如何区分数据帧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21</cp:revision>
  <dcterms:created xsi:type="dcterms:W3CDTF">2020-11-28T01:24:32Z</dcterms:created>
  <dcterms:modified xsi:type="dcterms:W3CDTF">2020-11-28T10:33:48Z</dcterms:modified>
</cp:coreProperties>
</file>