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28" r:id="rId2"/>
    <p:sldId id="452" r:id="rId3"/>
    <p:sldId id="454" r:id="rId4"/>
    <p:sldId id="430" r:id="rId5"/>
    <p:sldId id="456" r:id="rId6"/>
    <p:sldId id="463" r:id="rId7"/>
    <p:sldId id="476" r:id="rId8"/>
    <p:sldId id="475" r:id="rId9"/>
    <p:sldId id="477" r:id="rId10"/>
    <p:sldId id="488" r:id="rId11"/>
    <p:sldId id="478" r:id="rId12"/>
    <p:sldId id="487" r:id="rId13"/>
    <p:sldId id="48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72" r:id="rId22"/>
    <p:sldId id="473" r:id="rId23"/>
    <p:sldId id="474" r:id="rId24"/>
    <p:sldId id="431" r:id="rId25"/>
    <p:sldId id="490" r:id="rId26"/>
    <p:sldId id="491" r:id="rId27"/>
    <p:sldId id="497" r:id="rId28"/>
    <p:sldId id="433" r:id="rId29"/>
    <p:sldId id="492" r:id="rId30"/>
    <p:sldId id="498" r:id="rId31"/>
    <p:sldId id="496" r:id="rId32"/>
    <p:sldId id="499" r:id="rId33"/>
    <p:sldId id="500" r:id="rId34"/>
    <p:sldId id="501" r:id="rId35"/>
    <p:sldId id="493" r:id="rId36"/>
    <p:sldId id="502" r:id="rId37"/>
    <p:sldId id="494" r:id="rId38"/>
    <p:sldId id="495" r:id="rId39"/>
  </p:sldIdLst>
  <p:sldSz cx="9144000" cy="5143500" type="screen16x9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1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29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3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1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73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32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84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36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8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15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8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73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92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96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91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56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98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67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34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29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2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2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98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70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3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8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62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78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82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59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6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4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9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2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DataSet</a:t>
            </a:r>
            <a:endParaRPr lang="en-US" altLang="zh-CN" sz="24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461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051720" y="843558"/>
            <a:ext cx="662473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不借助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表中的数据复制到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452532-5620-4BD6-83D2-330A5A71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838" y="1625016"/>
            <a:ext cx="2345965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FCB29B-664D-4902-BF9C-5F5F62EA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621858"/>
            <a:ext cx="1810893" cy="317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569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3">
            <a:extLst>
              <a:ext uri="{FF2B5EF4-FFF2-40B4-BE49-F238E27FC236}">
                <a16:creationId xmlns:a16="http://schemas.microsoft.com/office/drawing/2014/main" id="{47BEC6E0-078C-40E3-A510-9A13DB090653}"/>
              </a:ext>
            </a:extLst>
          </p:cNvPr>
          <p:cNvSpPr/>
          <p:nvPr/>
        </p:nvSpPr>
        <p:spPr bwMode="auto">
          <a:xfrm>
            <a:off x="3795148" y="1203598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ExecuteReader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A21DB23F-3CBA-4A7C-B78A-314028227BDE}"/>
              </a:ext>
            </a:extLst>
          </p:cNvPr>
          <p:cNvSpPr/>
          <p:nvPr/>
        </p:nvSpPr>
        <p:spPr bwMode="auto">
          <a:xfrm>
            <a:off x="3795148" y="2283718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19326A62-812B-4C64-8543-065F9FF0FC36}"/>
              </a:ext>
            </a:extLst>
          </p:cNvPr>
          <p:cNvSpPr/>
          <p:nvPr/>
        </p:nvSpPr>
        <p:spPr bwMode="auto">
          <a:xfrm>
            <a:off x="3795148" y="3363838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17A615F-4642-41C4-B43D-D96229334EF3}"/>
              </a:ext>
            </a:extLst>
          </p:cNvPr>
          <p:cNvSpPr/>
          <p:nvPr/>
        </p:nvSpPr>
        <p:spPr>
          <a:xfrm>
            <a:off x="5724128" y="1779662"/>
            <a:ext cx="216024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B5BE9FE-3F6E-4E3B-B2E9-5DA0105A1ACB}"/>
              </a:ext>
            </a:extLst>
          </p:cNvPr>
          <p:cNvSpPr/>
          <p:nvPr/>
        </p:nvSpPr>
        <p:spPr>
          <a:xfrm>
            <a:off x="5726186" y="2876932"/>
            <a:ext cx="216024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76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DataTable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常见操作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7384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添加主键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3">
            <a:extLst>
              <a:ext uri="{FF2B5EF4-FFF2-40B4-BE49-F238E27FC236}">
                <a16:creationId xmlns:a16="http://schemas.microsoft.com/office/drawing/2014/main" id="{47BEC6E0-078C-40E3-A510-9A13DB090653}"/>
              </a:ext>
            </a:extLst>
          </p:cNvPr>
          <p:cNvSpPr/>
          <p:nvPr/>
        </p:nvSpPr>
        <p:spPr bwMode="auto">
          <a:xfrm>
            <a:off x="3779912" y="1419622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方法筛选针对主键字段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52B18B-9BBC-4750-82A8-05CB8230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689157"/>
            <a:ext cx="4809524" cy="69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0484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88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A6060A-EB04-45E8-9718-72B905D28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995686"/>
            <a:ext cx="4238095" cy="10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850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添加记录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ED84D9-6C39-49B4-B72D-F6E553A5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3" y="1707654"/>
            <a:ext cx="4464496" cy="1730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03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修改记录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B2070E-2C57-4253-AC50-3C7AC2E13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707654"/>
            <a:ext cx="4800000" cy="21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4109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删除记录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2C716D-D106-4346-9333-F3E1FBC2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864"/>
            <a:ext cx="9144000" cy="3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65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322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查找方法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01--Select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510F2D-9BFA-446F-947F-AFF865FE3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35646"/>
            <a:ext cx="709523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3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8083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查找方法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01--RowFilter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AECEC2-482B-4775-B539-AFA27369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23678"/>
            <a:ext cx="561772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2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0461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9AAB7-340F-4D45-A9C2-888C83C2DFD4}"/>
              </a:ext>
            </a:extLst>
          </p:cNvPr>
          <p:cNvSpPr/>
          <p:nvPr/>
        </p:nvSpPr>
        <p:spPr>
          <a:xfrm>
            <a:off x="611560" y="1017615"/>
            <a:ext cx="8136904" cy="2808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30916528-BF65-4E2B-A33E-AAA8337044B7}"/>
              </a:ext>
            </a:extLst>
          </p:cNvPr>
          <p:cNvSpPr/>
          <p:nvPr/>
        </p:nvSpPr>
        <p:spPr bwMode="auto">
          <a:xfrm>
            <a:off x="611560" y="1025018"/>
            <a:ext cx="1648626" cy="466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812D3273-B37D-47DA-9A14-51712BB2CE7B}"/>
              </a:ext>
            </a:extLst>
          </p:cNvPr>
          <p:cNvSpPr/>
          <p:nvPr/>
        </p:nvSpPr>
        <p:spPr bwMode="auto">
          <a:xfrm>
            <a:off x="2555776" y="1006511"/>
            <a:ext cx="4680520" cy="48511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针对数据库操作的全程不需要保持对实时数据库连接</a:t>
            </a: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56CDC677-5792-4B9F-958D-CE3609292E49}"/>
              </a:ext>
            </a:extLst>
          </p:cNvPr>
          <p:cNvSpPr/>
          <p:nvPr/>
        </p:nvSpPr>
        <p:spPr bwMode="auto">
          <a:xfrm>
            <a:off x="971600" y="2295294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16FE99CC-AC21-4ACA-9AE2-0A0863F4215C}"/>
              </a:ext>
            </a:extLst>
          </p:cNvPr>
          <p:cNvSpPr/>
          <p:nvPr/>
        </p:nvSpPr>
        <p:spPr bwMode="auto">
          <a:xfrm>
            <a:off x="3635896" y="2291877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884A74B9-593C-43E1-B45C-4C8521E84DBF}"/>
              </a:ext>
            </a:extLst>
          </p:cNvPr>
          <p:cNvSpPr/>
          <p:nvPr/>
        </p:nvSpPr>
        <p:spPr bwMode="auto">
          <a:xfrm>
            <a:off x="6372200" y="2288300"/>
            <a:ext cx="1875656" cy="659163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957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322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53A13-D32E-4397-B8D0-89EDCF92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03598"/>
            <a:ext cx="5028571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28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9597" y="1691514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DataAdapter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715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0461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9AAB7-340F-4D45-A9C2-888C83C2DFD4}"/>
              </a:ext>
            </a:extLst>
          </p:cNvPr>
          <p:cNvSpPr/>
          <p:nvPr/>
        </p:nvSpPr>
        <p:spPr>
          <a:xfrm>
            <a:off x="611560" y="1017615"/>
            <a:ext cx="8136904" cy="2808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30916528-BF65-4E2B-A33E-AAA8337044B7}"/>
              </a:ext>
            </a:extLst>
          </p:cNvPr>
          <p:cNvSpPr/>
          <p:nvPr/>
        </p:nvSpPr>
        <p:spPr bwMode="auto">
          <a:xfrm>
            <a:off x="611560" y="1025018"/>
            <a:ext cx="1648626" cy="466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812D3273-B37D-47DA-9A14-51712BB2CE7B}"/>
              </a:ext>
            </a:extLst>
          </p:cNvPr>
          <p:cNvSpPr/>
          <p:nvPr/>
        </p:nvSpPr>
        <p:spPr bwMode="auto">
          <a:xfrm>
            <a:off x="2555776" y="1006511"/>
            <a:ext cx="4680520" cy="48511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针对数据库操作的全程不需要保持对实时数据库连接</a:t>
            </a: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56CDC677-5792-4B9F-958D-CE3609292E49}"/>
              </a:ext>
            </a:extLst>
          </p:cNvPr>
          <p:cNvSpPr/>
          <p:nvPr/>
        </p:nvSpPr>
        <p:spPr bwMode="auto">
          <a:xfrm>
            <a:off x="971600" y="2295294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16FE99CC-AC21-4ACA-9AE2-0A0863F4215C}"/>
              </a:ext>
            </a:extLst>
          </p:cNvPr>
          <p:cNvSpPr/>
          <p:nvPr/>
        </p:nvSpPr>
        <p:spPr bwMode="auto">
          <a:xfrm>
            <a:off x="3635896" y="2291877"/>
            <a:ext cx="1872208" cy="659163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884A74B9-593C-43E1-B45C-4C8521E84DBF}"/>
              </a:ext>
            </a:extLst>
          </p:cNvPr>
          <p:cNvSpPr/>
          <p:nvPr/>
        </p:nvSpPr>
        <p:spPr bwMode="auto">
          <a:xfrm>
            <a:off x="6372200" y="2288300"/>
            <a:ext cx="1875656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4008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5613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A0EAF19-6DAA-4824-A535-E5A1CF2AFB13}"/>
              </a:ext>
            </a:extLst>
          </p:cNvPr>
          <p:cNvSpPr/>
          <p:nvPr/>
        </p:nvSpPr>
        <p:spPr bwMode="auto">
          <a:xfrm>
            <a:off x="1761239" y="2842686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83321CD-1F06-4B9F-A0A2-67F307F957FF}"/>
              </a:ext>
            </a:extLst>
          </p:cNvPr>
          <p:cNvSpPr/>
          <p:nvPr/>
        </p:nvSpPr>
        <p:spPr bwMode="auto">
          <a:xfrm>
            <a:off x="4644008" y="2825255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SqlDataAdapter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4A2E2030-C41F-4995-A1BC-EF0C092401E8}"/>
              </a:ext>
            </a:extLst>
          </p:cNvPr>
          <p:cNvSpPr/>
          <p:nvPr/>
        </p:nvSpPr>
        <p:spPr>
          <a:xfrm>
            <a:off x="3751896" y="293352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30D8B3-AECC-431E-B439-6FC6BB124F93}"/>
              </a:ext>
            </a:extLst>
          </p:cNvPr>
          <p:cNvSpPr/>
          <p:nvPr/>
        </p:nvSpPr>
        <p:spPr>
          <a:xfrm>
            <a:off x="1826450" y="2067694"/>
            <a:ext cx="1648330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ADO.NET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7C07D9-2BE0-4A9D-94F6-D7F289E36685}"/>
              </a:ext>
            </a:extLst>
          </p:cNvPr>
          <p:cNvSpPr/>
          <p:nvPr/>
        </p:nvSpPr>
        <p:spPr>
          <a:xfrm>
            <a:off x="4644008" y="2067694"/>
            <a:ext cx="2351824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AF4E93-4C9A-47F1-8101-0FA1616708B9}"/>
              </a:ext>
            </a:extLst>
          </p:cNvPr>
          <p:cNvCxnSpPr/>
          <p:nvPr/>
        </p:nvCxnSpPr>
        <p:spPr>
          <a:xfrm>
            <a:off x="961297" y="2614791"/>
            <a:ext cx="6984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754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478BEA-2B61-4F58-B1DF-14234CC4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35646"/>
            <a:ext cx="6085714" cy="327084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F5DD0CA-8037-49C8-AF44-59FA32DB7781}"/>
              </a:ext>
            </a:extLst>
          </p:cNvPr>
          <p:cNvSpPr/>
          <p:nvPr/>
        </p:nvSpPr>
        <p:spPr>
          <a:xfrm>
            <a:off x="2286000" y="18330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</a:t>
            </a:r>
            <a:endParaRPr lang="zh-CN" altLang="en-US" dirty="0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DEE56FBC-6FBB-4595-BD1B-FBC3452125A1}"/>
              </a:ext>
            </a:extLst>
          </p:cNvPr>
          <p:cNvSpPr/>
          <p:nvPr/>
        </p:nvSpPr>
        <p:spPr bwMode="auto">
          <a:xfrm>
            <a:off x="1339032" y="782132"/>
            <a:ext cx="6078322" cy="70949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 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与数据源的桥梁。形象的来说，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是一个运输车，它把信息从数据库运到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中，同样也可以把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中的信息运送到数据库中。</a:t>
            </a:r>
          </a:p>
        </p:txBody>
      </p:sp>
    </p:spTree>
    <p:extLst>
      <p:ext uri="{BB962C8B-B14F-4D97-AF65-F5344CB8AC3E}">
        <p14:creationId xmlns:p14="http://schemas.microsoft.com/office/powerpoint/2010/main" val="800627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ado.net 的图像结果">
            <a:extLst>
              <a:ext uri="{FF2B5EF4-FFF2-40B4-BE49-F238E27FC236}">
                <a16:creationId xmlns:a16="http://schemas.microsoft.com/office/drawing/2014/main" id="{D8E75FB1-D035-473D-9D57-A221E951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31590"/>
            <a:ext cx="55054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56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730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主要方法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A8CF0B97-8813-49AE-BAC5-E183801162D2}"/>
              </a:ext>
            </a:extLst>
          </p:cNvPr>
          <p:cNvSpPr/>
          <p:nvPr/>
        </p:nvSpPr>
        <p:spPr bwMode="auto">
          <a:xfrm>
            <a:off x="4499992" y="1995686"/>
            <a:ext cx="266429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F62723E9-59B1-4C18-91A8-2B5087CBF5DC}"/>
              </a:ext>
            </a:extLst>
          </p:cNvPr>
          <p:cNvSpPr/>
          <p:nvPr/>
        </p:nvSpPr>
        <p:spPr bwMode="auto">
          <a:xfrm>
            <a:off x="4499992" y="2643758"/>
            <a:ext cx="266429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讲课 的图像结果">
            <a:extLst>
              <a:ext uri="{FF2B5EF4-FFF2-40B4-BE49-F238E27FC236}">
                <a16:creationId xmlns:a16="http://schemas.microsoft.com/office/drawing/2014/main" id="{76C6A4CD-AF72-4484-A6A1-5A05E18B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56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B60CE3-C522-46E7-A0DA-DD384E059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7654"/>
            <a:ext cx="5981343" cy="27590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C0FB60-47FB-43C1-840E-8CAC6E65D635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5730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主要方法</a:t>
            </a:r>
          </a:p>
        </p:txBody>
      </p:sp>
    </p:spTree>
    <p:extLst>
      <p:ext uri="{BB962C8B-B14F-4D97-AF65-F5344CB8AC3E}">
        <p14:creationId xmlns:p14="http://schemas.microsoft.com/office/powerpoint/2010/main" val="330502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主要属性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A8CF0B97-8813-49AE-BAC5-E183801162D2}"/>
              </a:ext>
            </a:extLst>
          </p:cNvPr>
          <p:cNvSpPr/>
          <p:nvPr/>
        </p:nvSpPr>
        <p:spPr bwMode="auto">
          <a:xfrm>
            <a:off x="3779912" y="1147440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F62723E9-59B1-4C18-91A8-2B5087CBF5DC}"/>
              </a:ext>
            </a:extLst>
          </p:cNvPr>
          <p:cNvSpPr/>
          <p:nvPr/>
        </p:nvSpPr>
        <p:spPr bwMode="auto">
          <a:xfrm>
            <a:off x="3779912" y="2067694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FEED0984-9D5F-429B-9FF8-21CBA321FEAB}"/>
              </a:ext>
            </a:extLst>
          </p:cNvPr>
          <p:cNvSpPr/>
          <p:nvPr/>
        </p:nvSpPr>
        <p:spPr bwMode="auto">
          <a:xfrm>
            <a:off x="3779912" y="2956652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E12711E-EF53-4008-AC2C-232042838AA2}"/>
              </a:ext>
            </a:extLst>
          </p:cNvPr>
          <p:cNvSpPr/>
          <p:nvPr/>
        </p:nvSpPr>
        <p:spPr bwMode="auto">
          <a:xfrm>
            <a:off x="3791446" y="3873382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讲课 的图像结果">
            <a:extLst>
              <a:ext uri="{FF2B5EF4-FFF2-40B4-BE49-F238E27FC236}">
                <a16:creationId xmlns:a16="http://schemas.microsoft.com/office/drawing/2014/main" id="{76C6A4CD-AF72-4484-A6A1-5A05E18B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3">
            <a:extLst>
              <a:ext uri="{FF2B5EF4-FFF2-40B4-BE49-F238E27FC236}">
                <a16:creationId xmlns:a16="http://schemas.microsoft.com/office/drawing/2014/main" id="{97D8B711-F177-49CF-80CD-522F4389322F}"/>
              </a:ext>
            </a:extLst>
          </p:cNvPr>
          <p:cNvSpPr/>
          <p:nvPr/>
        </p:nvSpPr>
        <p:spPr bwMode="auto">
          <a:xfrm>
            <a:off x="4716016" y="1578627"/>
            <a:ext cx="3024336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用来选取数据源中的记录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1F31CDB1-630A-4591-8C79-F86E19F08A21}"/>
              </a:ext>
            </a:extLst>
          </p:cNvPr>
          <p:cNvSpPr/>
          <p:nvPr/>
        </p:nvSpPr>
        <p:spPr bwMode="auto">
          <a:xfrm>
            <a:off x="4716016" y="2477030"/>
            <a:ext cx="3024336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用来向数据源中新插入一条记录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0E774142-6622-4F36-9DC8-35D2FBB803FF}"/>
              </a:ext>
            </a:extLst>
          </p:cNvPr>
          <p:cNvSpPr/>
          <p:nvPr/>
        </p:nvSpPr>
        <p:spPr bwMode="auto">
          <a:xfrm>
            <a:off x="4716016" y="3387840"/>
            <a:ext cx="3024336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用来更新数据源中的数据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F5E1BBA1-D033-48AE-9E38-B008A45F6D5F}"/>
              </a:ext>
            </a:extLst>
          </p:cNvPr>
          <p:cNvSpPr/>
          <p:nvPr/>
        </p:nvSpPr>
        <p:spPr bwMode="auto">
          <a:xfrm>
            <a:off x="4716016" y="4299942"/>
            <a:ext cx="3024336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用来删除数据源中的记录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90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699792" y="1779662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表呈现在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76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5613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A0EAF19-6DAA-4824-A535-E5A1CF2AFB13}"/>
              </a:ext>
            </a:extLst>
          </p:cNvPr>
          <p:cNvSpPr/>
          <p:nvPr/>
        </p:nvSpPr>
        <p:spPr bwMode="auto">
          <a:xfrm>
            <a:off x="1761239" y="2842686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83321CD-1F06-4B9F-A0A2-67F307F957FF}"/>
              </a:ext>
            </a:extLst>
          </p:cNvPr>
          <p:cNvSpPr/>
          <p:nvPr/>
        </p:nvSpPr>
        <p:spPr bwMode="auto">
          <a:xfrm>
            <a:off x="4644008" y="2825255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4A2E2030-C41F-4995-A1BC-EF0C092401E8}"/>
              </a:ext>
            </a:extLst>
          </p:cNvPr>
          <p:cNvSpPr/>
          <p:nvPr/>
        </p:nvSpPr>
        <p:spPr>
          <a:xfrm>
            <a:off x="3751896" y="293352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30D8B3-AECC-431E-B439-6FC6BB124F93}"/>
              </a:ext>
            </a:extLst>
          </p:cNvPr>
          <p:cNvSpPr/>
          <p:nvPr/>
        </p:nvSpPr>
        <p:spPr>
          <a:xfrm>
            <a:off x="1826450" y="2067694"/>
            <a:ext cx="1648330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ADO.NET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7C07D9-2BE0-4A9D-94F6-D7F289E36685}"/>
              </a:ext>
            </a:extLst>
          </p:cNvPr>
          <p:cNvSpPr/>
          <p:nvPr/>
        </p:nvSpPr>
        <p:spPr>
          <a:xfrm>
            <a:off x="4644008" y="2067694"/>
            <a:ext cx="2351824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AF4E93-4C9A-47F1-8101-0FA1616708B9}"/>
              </a:ext>
            </a:extLst>
          </p:cNvPr>
          <p:cNvCxnSpPr/>
          <p:nvPr/>
        </p:nvCxnSpPr>
        <p:spPr>
          <a:xfrm>
            <a:off x="961297" y="2614791"/>
            <a:ext cx="6984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87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9597" y="1691514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DataAdapter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7028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987824" y="1923678"/>
            <a:ext cx="4968552" cy="4588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把多张表填充到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932752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9596" y="1691514"/>
            <a:ext cx="5252683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DataAdapter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更新数据库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3989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730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更新方法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F62723E9-59B1-4C18-91A8-2B5087CBF5DC}"/>
              </a:ext>
            </a:extLst>
          </p:cNvPr>
          <p:cNvSpPr/>
          <p:nvPr/>
        </p:nvSpPr>
        <p:spPr bwMode="auto">
          <a:xfrm>
            <a:off x="4427984" y="2283718"/>
            <a:ext cx="266429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讲课 的图像结果">
            <a:extLst>
              <a:ext uri="{FF2B5EF4-FFF2-40B4-BE49-F238E27FC236}">
                <a16:creationId xmlns:a16="http://schemas.microsoft.com/office/drawing/2014/main" id="{76C6A4CD-AF72-4484-A6A1-5A05E18B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09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主要属性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A8CF0B97-8813-49AE-BAC5-E183801162D2}"/>
              </a:ext>
            </a:extLst>
          </p:cNvPr>
          <p:cNvSpPr/>
          <p:nvPr/>
        </p:nvSpPr>
        <p:spPr bwMode="auto">
          <a:xfrm>
            <a:off x="3779912" y="1147440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F62723E9-59B1-4C18-91A8-2B5087CBF5DC}"/>
              </a:ext>
            </a:extLst>
          </p:cNvPr>
          <p:cNvSpPr/>
          <p:nvPr/>
        </p:nvSpPr>
        <p:spPr bwMode="auto">
          <a:xfrm>
            <a:off x="3779912" y="2067694"/>
            <a:ext cx="3024336" cy="4311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FEED0984-9D5F-429B-9FF8-21CBA321FEAB}"/>
              </a:ext>
            </a:extLst>
          </p:cNvPr>
          <p:cNvSpPr/>
          <p:nvPr/>
        </p:nvSpPr>
        <p:spPr bwMode="auto">
          <a:xfrm>
            <a:off x="3779912" y="2956652"/>
            <a:ext cx="3024336" cy="4311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E12711E-EF53-4008-AC2C-232042838AA2}"/>
              </a:ext>
            </a:extLst>
          </p:cNvPr>
          <p:cNvSpPr/>
          <p:nvPr/>
        </p:nvSpPr>
        <p:spPr bwMode="auto">
          <a:xfrm>
            <a:off x="3791446" y="3873382"/>
            <a:ext cx="3024336" cy="43118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讲课 的图像结果">
            <a:extLst>
              <a:ext uri="{FF2B5EF4-FFF2-40B4-BE49-F238E27FC236}">
                <a16:creationId xmlns:a16="http://schemas.microsoft.com/office/drawing/2014/main" id="{76C6A4CD-AF72-4484-A6A1-5A05E18B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3">
            <a:extLst>
              <a:ext uri="{FF2B5EF4-FFF2-40B4-BE49-F238E27FC236}">
                <a16:creationId xmlns:a16="http://schemas.microsoft.com/office/drawing/2014/main" id="{97D8B711-F177-49CF-80CD-522F4389322F}"/>
              </a:ext>
            </a:extLst>
          </p:cNvPr>
          <p:cNvSpPr/>
          <p:nvPr/>
        </p:nvSpPr>
        <p:spPr bwMode="auto">
          <a:xfrm>
            <a:off x="4716016" y="1578627"/>
            <a:ext cx="3024336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用来选取数据源中的记录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1F31CDB1-630A-4591-8C79-F86E19F08A21}"/>
              </a:ext>
            </a:extLst>
          </p:cNvPr>
          <p:cNvSpPr/>
          <p:nvPr/>
        </p:nvSpPr>
        <p:spPr bwMode="auto">
          <a:xfrm>
            <a:off x="4716016" y="2477030"/>
            <a:ext cx="3024336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用来向数据源中新插入一条记录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0E774142-6622-4F36-9DC8-35D2FBB803FF}"/>
              </a:ext>
            </a:extLst>
          </p:cNvPr>
          <p:cNvSpPr/>
          <p:nvPr/>
        </p:nvSpPr>
        <p:spPr bwMode="auto">
          <a:xfrm>
            <a:off x="4716016" y="3387840"/>
            <a:ext cx="3024336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用来更新数据源中的数据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F5E1BBA1-D033-48AE-9E38-B008A45F6D5F}"/>
              </a:ext>
            </a:extLst>
          </p:cNvPr>
          <p:cNvSpPr/>
          <p:nvPr/>
        </p:nvSpPr>
        <p:spPr bwMode="auto">
          <a:xfrm>
            <a:off x="4716016" y="4299942"/>
            <a:ext cx="3024336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用来删除数据源中的记录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885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增加、修改、删除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33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9596" y="1691514"/>
            <a:ext cx="5252683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0098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707904" y="1131590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用于自动生成更新的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6BFB3B40-7766-44DB-84CD-644F6B0C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3D60DAAD-4479-4858-8CC4-587267EC7950}"/>
              </a:ext>
            </a:extLst>
          </p:cNvPr>
          <p:cNvSpPr/>
          <p:nvPr/>
        </p:nvSpPr>
        <p:spPr bwMode="auto">
          <a:xfrm>
            <a:off x="3695729" y="1941318"/>
            <a:ext cx="4968552" cy="1854568"/>
          </a:xfrm>
          <a:prstGeom prst="roundRect">
            <a:avLst>
              <a:gd name="adj" fmla="val 921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SqlDataAdapter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结合使用，可以方便地去数据库进行更新。只要指定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语句就可以自动生成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update,delete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语句，但要注意一点。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语句中返回的列要包括主键列，否则将无法产生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语句。相应的操作将无法执行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336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演示案例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70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899592" y="915566"/>
            <a:ext cx="698477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临时保存在内存中的数据库，而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相当于里边的表，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(Column)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0F6D32-B5BE-487F-A68B-65ED24AE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635646"/>
            <a:ext cx="5265581" cy="33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9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4932040" y="1131590"/>
            <a:ext cx="17281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5B416C6A-0558-42BD-B7B5-4435E895277A}"/>
              </a:ext>
            </a:extLst>
          </p:cNvPr>
          <p:cNvSpPr/>
          <p:nvPr/>
        </p:nvSpPr>
        <p:spPr bwMode="auto">
          <a:xfrm>
            <a:off x="4932040" y="2117533"/>
            <a:ext cx="17281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FE551C9E-D76A-487F-8CA3-D68473659599}"/>
              </a:ext>
            </a:extLst>
          </p:cNvPr>
          <p:cNvSpPr/>
          <p:nvPr/>
        </p:nvSpPr>
        <p:spPr bwMode="auto">
          <a:xfrm>
            <a:off x="3779912" y="3507854"/>
            <a:ext cx="17281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DataColumn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0E7D9EB-D3CE-43A3-AC90-92BBE77C1681}"/>
              </a:ext>
            </a:extLst>
          </p:cNvPr>
          <p:cNvSpPr/>
          <p:nvPr/>
        </p:nvSpPr>
        <p:spPr bwMode="auto">
          <a:xfrm>
            <a:off x="6228184" y="3435846"/>
            <a:ext cx="17281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DataRow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76E2CD1-DB3A-4841-8552-B155E4A0D9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96136" y="1707654"/>
            <a:ext cx="0" cy="409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7EA322C-7A7A-497A-9A08-866E9DBDF9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812944" y="2524661"/>
            <a:ext cx="814257" cy="1152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9FA2CFE-1291-4CB6-8F4D-89C9EA7F4C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652120" y="3100725"/>
            <a:ext cx="1440160" cy="335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5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275856" y="1347614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584BD1C3-7835-4403-8A57-7C25DE6ABECB}"/>
              </a:ext>
            </a:extLst>
          </p:cNvPr>
          <p:cNvSpPr/>
          <p:nvPr/>
        </p:nvSpPr>
        <p:spPr bwMode="auto">
          <a:xfrm>
            <a:off x="3284657" y="2085129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E899A74E-D858-4B58-A7AE-66E98DB18B91}"/>
              </a:ext>
            </a:extLst>
          </p:cNvPr>
          <p:cNvSpPr/>
          <p:nvPr/>
        </p:nvSpPr>
        <p:spPr bwMode="auto">
          <a:xfrm>
            <a:off x="3284657" y="2822644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DataColumn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CC155496-20C5-4D88-9F7E-D89313A21B9D}"/>
              </a:ext>
            </a:extLst>
          </p:cNvPr>
          <p:cNvSpPr/>
          <p:nvPr/>
        </p:nvSpPr>
        <p:spPr bwMode="auto">
          <a:xfrm>
            <a:off x="3284657" y="3560159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DataRow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378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86A03B-9572-4611-B362-ED485936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699542"/>
            <a:ext cx="4152381" cy="426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073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339752" y="843558"/>
            <a:ext cx="59046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452532-5620-4BD6-83D2-330A5A71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838" y="1625016"/>
            <a:ext cx="2345965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FCB29B-664D-4902-BF9C-5F5F62EA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621858"/>
            <a:ext cx="1810893" cy="317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83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DataSet</a:t>
            </a:r>
            <a:r>
              <a:rPr lang="zh-CN" altLang="en-US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案例演示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5973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23661</TotalTime>
  <Words>1893</Words>
  <Application>Microsoft Office PowerPoint</Application>
  <PresentationFormat>全屏显示(16:9)</PresentationFormat>
  <Paragraphs>240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Yu Gothic UI</vt:lpstr>
      <vt:lpstr>华文中宋</vt:lpstr>
      <vt:lpstr>微软雅黑</vt:lpstr>
      <vt:lpstr>微软雅黑 Light</vt:lpstr>
      <vt:lpstr>Arial</vt:lpstr>
      <vt:lpstr>Arial Black</vt:lpstr>
      <vt:lpstr>Calibri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秦 红华</cp:lastModifiedBy>
  <cp:revision>324</cp:revision>
  <dcterms:created xsi:type="dcterms:W3CDTF">2015-12-11T17:46:17Z</dcterms:created>
  <dcterms:modified xsi:type="dcterms:W3CDTF">2020-09-18T00:06:59Z</dcterms:modified>
</cp:coreProperties>
</file>