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8" r:id="rId2"/>
    <p:sldId id="519" r:id="rId3"/>
    <p:sldId id="518" r:id="rId4"/>
    <p:sldId id="521" r:id="rId5"/>
    <p:sldId id="493" r:id="rId6"/>
    <p:sldId id="520" r:id="rId7"/>
    <p:sldId id="522" r:id="rId8"/>
    <p:sldId id="523" r:id="rId9"/>
    <p:sldId id="524" r:id="rId10"/>
    <p:sldId id="531" r:id="rId11"/>
    <p:sldId id="525" r:id="rId12"/>
    <p:sldId id="526" r:id="rId13"/>
    <p:sldId id="528" r:id="rId14"/>
    <p:sldId id="529" r:id="rId15"/>
    <p:sldId id="530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1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1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4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9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9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7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3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2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9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1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连接模式和非连接模式比较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FDD2-9428-4F11-B52E-04796DD42F17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1872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登陆界面的简介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BB0ADE-4A13-403E-BAD1-1066FF09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7574"/>
            <a:ext cx="5904656" cy="36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6004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选用那种连接模式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非连接模式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55CBD1CC-EE3F-437B-9818-33DA8C338C62}"/>
              </a:ext>
            </a:extLst>
          </p:cNvPr>
          <p:cNvSpPr/>
          <p:nvPr/>
        </p:nvSpPr>
        <p:spPr bwMode="auto">
          <a:xfrm>
            <a:off x="3419872" y="3003798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+ DataAdapter +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E4E71458-E4E5-423C-8FD8-7A4CC11628C2}"/>
              </a:ext>
            </a:extLst>
          </p:cNvPr>
          <p:cNvSpPr/>
          <p:nvPr/>
        </p:nvSpPr>
        <p:spPr bwMode="auto">
          <a:xfrm>
            <a:off x="3419872" y="1707654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+ Command + DataReader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527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F753980-45E6-422E-A975-9A21E610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33" y="1419622"/>
            <a:ext cx="4666667" cy="1047619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登陆的数据库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---users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201B1D-1E44-4042-BD91-09C41C2A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40" y="3003798"/>
            <a:ext cx="5019048" cy="800000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8E6FE8E3-367E-4EE1-8968-82D6005278D5}"/>
              </a:ext>
            </a:extLst>
          </p:cNvPr>
          <p:cNvSpPr/>
          <p:nvPr/>
        </p:nvSpPr>
        <p:spPr>
          <a:xfrm>
            <a:off x="4139952" y="2505336"/>
            <a:ext cx="216024" cy="49846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5903BFC-EE4D-42B4-95DE-7116B647E2C3}"/>
              </a:ext>
            </a:extLst>
          </p:cNvPr>
          <p:cNvSpPr/>
          <p:nvPr/>
        </p:nvSpPr>
        <p:spPr>
          <a:xfrm rot="17872227">
            <a:off x="5995344" y="2238519"/>
            <a:ext cx="280414" cy="1228897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903B65-3C52-4ECF-94BD-10F4A3E5F3D5}"/>
              </a:ext>
            </a:extLst>
          </p:cNvPr>
          <p:cNvSpPr/>
          <p:nvPr/>
        </p:nvSpPr>
        <p:spPr>
          <a:xfrm>
            <a:off x="3779912" y="1203598"/>
            <a:ext cx="648072" cy="130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378A54-4ADD-46F8-9DA0-D4B6535B9F78}"/>
              </a:ext>
            </a:extLst>
          </p:cNvPr>
          <p:cNvSpPr/>
          <p:nvPr/>
        </p:nvSpPr>
        <p:spPr>
          <a:xfrm>
            <a:off x="4932040" y="1270012"/>
            <a:ext cx="648072" cy="130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6053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登陆说明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3">
            <a:extLst>
              <a:ext uri="{FF2B5EF4-FFF2-40B4-BE49-F238E27FC236}">
                <a16:creationId xmlns:a16="http://schemas.microsoft.com/office/drawing/2014/main" id="{C66CC5BC-29A9-4288-8332-49B51740B6AD}"/>
              </a:ext>
            </a:extLst>
          </p:cNvPr>
          <p:cNvSpPr/>
          <p:nvPr/>
        </p:nvSpPr>
        <p:spPr bwMode="auto">
          <a:xfrm>
            <a:off x="3347864" y="2211710"/>
            <a:ext cx="5328592" cy="576064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只有登陆账号和密码输入正确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并且登陆账号正常启用的情况下才能完成登陆。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72C1E-A09E-4A2D-B3EE-FDFC71AE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020075"/>
            <a:ext cx="4666667" cy="1047619"/>
          </a:xfrm>
          <a:prstGeom prst="rect">
            <a:avLst/>
          </a:prstGeom>
        </p:spPr>
      </p:pic>
      <p:sp>
        <p:nvSpPr>
          <p:cNvPr id="12" name="圆角矩形 3">
            <a:extLst>
              <a:ext uri="{FF2B5EF4-FFF2-40B4-BE49-F238E27FC236}">
                <a16:creationId xmlns:a16="http://schemas.microsoft.com/office/drawing/2014/main" id="{4FAA1D48-CB16-40C0-8FB1-21C13EB55CAE}"/>
              </a:ext>
            </a:extLst>
          </p:cNvPr>
          <p:cNvSpPr/>
          <p:nvPr/>
        </p:nvSpPr>
        <p:spPr bwMode="auto">
          <a:xfrm>
            <a:off x="3348462" y="2931790"/>
            <a:ext cx="5328592" cy="1191636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在登陆过程中没完成登陆的可能：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登录名未输入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密码未输入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登录名或者密码输入错误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账号已禁用</a:t>
            </a: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AAF45088-9784-430D-97AA-3FE986B2992B}"/>
              </a:ext>
            </a:extLst>
          </p:cNvPr>
          <p:cNvSpPr/>
          <p:nvPr/>
        </p:nvSpPr>
        <p:spPr bwMode="auto">
          <a:xfrm>
            <a:off x="3347864" y="4254197"/>
            <a:ext cx="5328592" cy="477793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如果连续输入错误三次密码，账号自动禁用</a:t>
            </a:r>
          </a:p>
        </p:txBody>
      </p:sp>
    </p:spTree>
    <p:extLst>
      <p:ext uri="{BB962C8B-B14F-4D97-AF65-F5344CB8AC3E}">
        <p14:creationId xmlns:p14="http://schemas.microsoft.com/office/powerpoint/2010/main" val="1751111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登陆窗体界面设计</a:t>
            </a:r>
            <a:endParaRPr lang="en-US" altLang="zh-CN" sz="32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6118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登陆窗体代码实现</a:t>
            </a:r>
            <a:endParaRPr lang="en-US" altLang="zh-CN" sz="32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6512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类之间的关系</a:t>
            </a: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35F5E5E8-D7F2-4600-AD83-1354D729B980}"/>
              </a:ext>
            </a:extLst>
          </p:cNvPr>
          <p:cNvSpPr/>
          <p:nvPr/>
        </p:nvSpPr>
        <p:spPr>
          <a:xfrm>
            <a:off x="4067944" y="4389336"/>
            <a:ext cx="1080120" cy="72008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CFE3DC-37EE-422F-80AD-87FF1424F98F}"/>
              </a:ext>
            </a:extLst>
          </p:cNvPr>
          <p:cNvSpPr/>
          <p:nvPr/>
        </p:nvSpPr>
        <p:spPr>
          <a:xfrm>
            <a:off x="3506783" y="3336527"/>
            <a:ext cx="2088232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负责连接数据库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04DEEE-85CC-4073-AEEC-1FE0BFEB414C}"/>
              </a:ext>
            </a:extLst>
          </p:cNvPr>
          <p:cNvSpPr/>
          <p:nvPr/>
        </p:nvSpPr>
        <p:spPr>
          <a:xfrm>
            <a:off x="323528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负责对数据库执行命令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785285-0D8A-4370-B4E6-033BEC9535B0}"/>
              </a:ext>
            </a:extLst>
          </p:cNvPr>
          <p:cNvSpPr/>
          <p:nvPr/>
        </p:nvSpPr>
        <p:spPr>
          <a:xfrm>
            <a:off x="3362767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A41689F-7564-4E7D-BE62-47FF42F63375}"/>
              </a:ext>
            </a:extLst>
          </p:cNvPr>
          <p:cNvSpPr/>
          <p:nvPr/>
        </p:nvSpPr>
        <p:spPr>
          <a:xfrm>
            <a:off x="6516216" y="2283718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和数据库的联系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753684-3677-43B0-9F1C-33F9321AA3B1}"/>
              </a:ext>
            </a:extLst>
          </p:cNvPr>
          <p:cNvSpPr/>
          <p:nvPr/>
        </p:nvSpPr>
        <p:spPr>
          <a:xfrm>
            <a:off x="6516216" y="1259256"/>
            <a:ext cx="2376264" cy="520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存储在内存中的小型数据库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ACE588-FD9F-44AD-A5F8-77500259DBA6}"/>
              </a:ext>
            </a:extLst>
          </p:cNvPr>
          <p:cNvSpPr/>
          <p:nvPr/>
        </p:nvSpPr>
        <p:spPr>
          <a:xfrm>
            <a:off x="107504" y="2134807"/>
            <a:ext cx="8928992" cy="19883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.NET Data Provider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E288D-6459-4194-A042-823F9F08F453}"/>
              </a:ext>
            </a:extLst>
          </p:cNvPr>
          <p:cNvCxnSpPr>
            <a:cxnSpLocks/>
          </p:cNvCxnSpPr>
          <p:nvPr/>
        </p:nvCxnSpPr>
        <p:spPr>
          <a:xfrm flipH="1" flipV="1">
            <a:off x="4550899" y="3856933"/>
            <a:ext cx="836" cy="5324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AE0B196-21D1-4638-A247-4876DF9E3849}"/>
              </a:ext>
            </a:extLst>
          </p:cNvPr>
          <p:cNvCxnSpPr>
            <a:cxnSpLocks/>
          </p:cNvCxnSpPr>
          <p:nvPr/>
        </p:nvCxnSpPr>
        <p:spPr>
          <a:xfrm flipV="1">
            <a:off x="1403648" y="2804125"/>
            <a:ext cx="0" cy="7926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66250D-2477-4833-9FDF-5A12216E4E28}"/>
              </a:ext>
            </a:extLst>
          </p:cNvPr>
          <p:cNvCxnSpPr>
            <a:cxnSpLocks/>
          </p:cNvCxnSpPr>
          <p:nvPr/>
        </p:nvCxnSpPr>
        <p:spPr>
          <a:xfrm>
            <a:off x="1403648" y="3596730"/>
            <a:ext cx="2102299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356DC2-C9F0-4D8B-B3E4-4419D1F12BEF}"/>
              </a:ext>
            </a:extLst>
          </p:cNvPr>
          <p:cNvCxnSpPr>
            <a:cxnSpLocks/>
          </p:cNvCxnSpPr>
          <p:nvPr/>
        </p:nvCxnSpPr>
        <p:spPr>
          <a:xfrm>
            <a:off x="2699792" y="2543922"/>
            <a:ext cx="662975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4CE129-D41E-4FA8-BAFC-CA39F39F42FE}"/>
              </a:ext>
            </a:extLst>
          </p:cNvPr>
          <p:cNvCxnSpPr>
            <a:cxnSpLocks/>
          </p:cNvCxnSpPr>
          <p:nvPr/>
        </p:nvCxnSpPr>
        <p:spPr>
          <a:xfrm flipH="1">
            <a:off x="5595864" y="3596730"/>
            <a:ext cx="210848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9B21EB-D029-4ED7-8CA5-9E989121B234}"/>
              </a:ext>
            </a:extLst>
          </p:cNvPr>
          <p:cNvCxnSpPr>
            <a:cxnSpLocks/>
          </p:cNvCxnSpPr>
          <p:nvPr/>
        </p:nvCxnSpPr>
        <p:spPr>
          <a:xfrm flipV="1">
            <a:off x="7709139" y="2804124"/>
            <a:ext cx="0" cy="7926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4D68AE-91A3-4F51-BF39-BFB6F21E11CA}"/>
              </a:ext>
            </a:extLst>
          </p:cNvPr>
          <p:cNvCxnSpPr>
            <a:cxnSpLocks/>
          </p:cNvCxnSpPr>
          <p:nvPr/>
        </p:nvCxnSpPr>
        <p:spPr>
          <a:xfrm flipH="1" flipV="1">
            <a:off x="7704348" y="1747027"/>
            <a:ext cx="836" cy="5324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956A32D-F3EF-416C-B9D1-F7F07F4032DC}"/>
              </a:ext>
            </a:extLst>
          </p:cNvPr>
          <p:cNvSpPr/>
          <p:nvPr/>
        </p:nvSpPr>
        <p:spPr>
          <a:xfrm>
            <a:off x="3705755" y="677711"/>
            <a:ext cx="1476164" cy="50405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3A4C00-1D7D-45DB-AE2B-04FC55AD4014}"/>
              </a:ext>
            </a:extLst>
          </p:cNvPr>
          <p:cNvSpPr/>
          <p:nvPr/>
        </p:nvSpPr>
        <p:spPr>
          <a:xfrm>
            <a:off x="3579084" y="795021"/>
            <a:ext cx="1476164" cy="50405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3C6C3D-1E33-4A9B-940C-AC7583F92EF9}"/>
              </a:ext>
            </a:extLst>
          </p:cNvPr>
          <p:cNvSpPr/>
          <p:nvPr/>
        </p:nvSpPr>
        <p:spPr>
          <a:xfrm>
            <a:off x="3419625" y="925122"/>
            <a:ext cx="1476164" cy="50405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n>
                  <a:solidFill>
                    <a:srgbClr val="00B05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E083EA-D454-4B13-BEE0-1B14F42C4E7B}"/>
              </a:ext>
            </a:extLst>
          </p:cNvPr>
          <p:cNvCxnSpPr>
            <a:cxnSpLocks/>
          </p:cNvCxnSpPr>
          <p:nvPr/>
        </p:nvCxnSpPr>
        <p:spPr>
          <a:xfrm>
            <a:off x="1403648" y="1176043"/>
            <a:ext cx="202276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18E341-A8D2-47F2-849C-8A4D6804B05A}"/>
              </a:ext>
            </a:extLst>
          </p:cNvPr>
          <p:cNvCxnSpPr>
            <a:cxnSpLocks/>
          </p:cNvCxnSpPr>
          <p:nvPr/>
        </p:nvCxnSpPr>
        <p:spPr>
          <a:xfrm>
            <a:off x="1403648" y="1176043"/>
            <a:ext cx="0" cy="110167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71E460-B8DC-4BF2-BB5D-208A08E2E5D2}"/>
              </a:ext>
            </a:extLst>
          </p:cNvPr>
          <p:cNvCxnSpPr>
            <a:cxnSpLocks/>
          </p:cNvCxnSpPr>
          <p:nvPr/>
        </p:nvCxnSpPr>
        <p:spPr>
          <a:xfrm flipH="1">
            <a:off x="5181920" y="904110"/>
            <a:ext cx="248642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9B5AF1-D092-4C32-8CF3-73A0B1C461F5}"/>
              </a:ext>
            </a:extLst>
          </p:cNvPr>
          <p:cNvCxnSpPr>
            <a:cxnSpLocks/>
          </p:cNvCxnSpPr>
          <p:nvPr/>
        </p:nvCxnSpPr>
        <p:spPr>
          <a:xfrm flipV="1">
            <a:off x="7668344" y="896776"/>
            <a:ext cx="0" cy="34256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3AA183-843F-474D-899B-B27C5655CB96}"/>
              </a:ext>
            </a:extLst>
          </p:cNvPr>
          <p:cNvCxnSpPr>
            <a:cxnSpLocks/>
          </p:cNvCxnSpPr>
          <p:nvPr/>
        </p:nvCxnSpPr>
        <p:spPr>
          <a:xfrm flipV="1">
            <a:off x="4394115" y="1419622"/>
            <a:ext cx="0" cy="8488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6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8F35459-3A15-4BD8-91D5-7A1EB8004A0D}"/>
              </a:ext>
            </a:extLst>
          </p:cNvPr>
          <p:cNvSpPr/>
          <p:nvPr/>
        </p:nvSpPr>
        <p:spPr>
          <a:xfrm>
            <a:off x="611560" y="291465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D78FA3-AD7A-4C0D-A354-1049FD113740}"/>
              </a:ext>
            </a:extLst>
          </p:cNvPr>
          <p:cNvSpPr/>
          <p:nvPr/>
        </p:nvSpPr>
        <p:spPr>
          <a:xfrm>
            <a:off x="611560" y="98757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两种模型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E8A2B58C-FFBA-4BCD-AFFC-09B378C6ECEB}"/>
              </a:ext>
            </a:extLst>
          </p:cNvPr>
          <p:cNvSpPr/>
          <p:nvPr/>
        </p:nvSpPr>
        <p:spPr bwMode="auto">
          <a:xfrm>
            <a:off x="611560" y="987574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5C55585-4BF2-4DA9-9769-40DC91F38555}"/>
              </a:ext>
            </a:extLst>
          </p:cNvPr>
          <p:cNvSpPr/>
          <p:nvPr/>
        </p:nvSpPr>
        <p:spPr bwMode="auto">
          <a:xfrm>
            <a:off x="611560" y="2931790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无连接模型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6A6AC5C-D7DD-432C-87F4-7B7DF75CA3D0}"/>
              </a:ext>
            </a:extLst>
          </p:cNvPr>
          <p:cNvSpPr/>
          <p:nvPr/>
        </p:nvSpPr>
        <p:spPr bwMode="auto">
          <a:xfrm>
            <a:off x="2583812" y="970438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针对数据库操作的全程需要保持对实时数据库连接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A5785877-E60E-4EF3-A36C-255A616BF42D}"/>
              </a:ext>
            </a:extLst>
          </p:cNvPr>
          <p:cNvSpPr/>
          <p:nvPr/>
        </p:nvSpPr>
        <p:spPr bwMode="auto">
          <a:xfrm>
            <a:off x="2555776" y="2914654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针对数据库操作的过程中不需要保持对数据库连接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3F33DF41-FEC9-4578-8B25-DB07942357F7}"/>
              </a:ext>
            </a:extLst>
          </p:cNvPr>
          <p:cNvSpPr/>
          <p:nvPr/>
        </p:nvSpPr>
        <p:spPr bwMode="auto">
          <a:xfrm>
            <a:off x="1223296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302B5ED-C964-426A-9134-53A40858B6D3}"/>
              </a:ext>
            </a:extLst>
          </p:cNvPr>
          <p:cNvSpPr/>
          <p:nvPr/>
        </p:nvSpPr>
        <p:spPr bwMode="auto">
          <a:xfrm>
            <a:off x="3671568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A4F1E749-94F9-48FF-9522-20EE5511F548}"/>
              </a:ext>
            </a:extLst>
          </p:cNvPr>
          <p:cNvSpPr/>
          <p:nvPr/>
        </p:nvSpPr>
        <p:spPr bwMode="auto">
          <a:xfrm>
            <a:off x="6119840" y="1838671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619C6351-F1E2-4E70-AF20-95A3A00C1E66}"/>
              </a:ext>
            </a:extLst>
          </p:cNvPr>
          <p:cNvSpPr/>
          <p:nvPr/>
        </p:nvSpPr>
        <p:spPr bwMode="auto">
          <a:xfrm>
            <a:off x="1259632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0EF85187-E7D2-4202-9816-213779D7D9A6}"/>
              </a:ext>
            </a:extLst>
          </p:cNvPr>
          <p:cNvSpPr/>
          <p:nvPr/>
        </p:nvSpPr>
        <p:spPr bwMode="auto">
          <a:xfrm>
            <a:off x="3707904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B34E4C4C-8DA2-4201-9203-06AD2C31A013}"/>
              </a:ext>
            </a:extLst>
          </p:cNvPr>
          <p:cNvSpPr/>
          <p:nvPr/>
        </p:nvSpPr>
        <p:spPr bwMode="auto">
          <a:xfrm>
            <a:off x="6156176" y="3617598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807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连接模型基本介绍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7" y="1257594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4344DE4-8234-4422-ABDD-823C0246F87F}"/>
              </a:ext>
            </a:extLst>
          </p:cNvPr>
          <p:cNvSpPr/>
          <p:nvPr/>
        </p:nvSpPr>
        <p:spPr bwMode="auto">
          <a:xfrm>
            <a:off x="3347864" y="3219822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SqlDataReader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从字面上看数据读取，在读取数据的过程中一直与数据库保持连接，适合数据量小的情况，执行效率还是可以的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71E6A45E-DCA1-42C5-A723-D70C6DE60E55}"/>
              </a:ext>
            </a:extLst>
          </p:cNvPr>
          <p:cNvSpPr/>
          <p:nvPr/>
        </p:nvSpPr>
        <p:spPr bwMode="auto">
          <a:xfrm>
            <a:off x="3365500" y="1779662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+ Command + DataReader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044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4344DE4-8234-4422-ABDD-823C0246F87F}"/>
              </a:ext>
            </a:extLst>
          </p:cNvPr>
          <p:cNvSpPr/>
          <p:nvPr/>
        </p:nvSpPr>
        <p:spPr bwMode="auto">
          <a:xfrm>
            <a:off x="3131840" y="1419622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环境易于实施安全控制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同步问题易于控制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数据实时性优于其他环境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D56D5E35-223C-4D4C-BDC5-119FACBF552B}"/>
              </a:ext>
            </a:extLst>
          </p:cNvPr>
          <p:cNvSpPr/>
          <p:nvPr/>
        </p:nvSpPr>
        <p:spPr bwMode="auto">
          <a:xfrm>
            <a:off x="3099594" y="987574"/>
            <a:ext cx="936104" cy="4320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FC7B863B-FD92-4267-ADC9-6807952B2B75}"/>
              </a:ext>
            </a:extLst>
          </p:cNvPr>
          <p:cNvSpPr/>
          <p:nvPr/>
        </p:nvSpPr>
        <p:spPr bwMode="auto">
          <a:xfrm>
            <a:off x="3164917" y="3229481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操作数据的过程中实时和数据库保持连接，对于数据库的资源是一种浪费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扩展性差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2D60889C-D090-4785-9B2E-2845D4FB6770}"/>
              </a:ext>
            </a:extLst>
          </p:cNvPr>
          <p:cNvSpPr/>
          <p:nvPr/>
        </p:nvSpPr>
        <p:spPr bwMode="auto">
          <a:xfrm>
            <a:off x="3131840" y="2797433"/>
            <a:ext cx="936104" cy="4320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</p:txBody>
      </p:sp>
    </p:spTree>
    <p:extLst>
      <p:ext uri="{BB962C8B-B14F-4D97-AF65-F5344CB8AC3E}">
        <p14:creationId xmlns:p14="http://schemas.microsoft.com/office/powerpoint/2010/main" val="317884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非连接模型基本介绍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4344DE4-8234-4422-ABDD-823C0246F87F}"/>
              </a:ext>
            </a:extLst>
          </p:cNvPr>
          <p:cNvSpPr/>
          <p:nvPr/>
        </p:nvSpPr>
        <p:spPr bwMode="auto">
          <a:xfrm>
            <a:off x="3365500" y="2949801"/>
            <a:ext cx="5328592" cy="1377812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（数据适配器）可以说建立一个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"--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先将数据取出来放到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中，然后就可以关闭数据库了，通过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还可以更新删除数据库中的东西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可以通过封装的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等方法同步到数据库，这样服务器的资源消耗就少，可以同时支持更多并发的客户机。当然，这需要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对象的支持和配合才能完成，这是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的卓越之处。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55CBD1CC-EE3F-437B-9818-33DA8C338C62}"/>
              </a:ext>
            </a:extLst>
          </p:cNvPr>
          <p:cNvSpPr/>
          <p:nvPr/>
        </p:nvSpPr>
        <p:spPr bwMode="auto">
          <a:xfrm>
            <a:off x="3365500" y="1779662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+ DataAdapter +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220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86DB79A-FD01-4317-89B4-A04675A1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36" y="1203598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54344DE4-8234-4422-ABDD-823C0246F87F}"/>
              </a:ext>
            </a:extLst>
          </p:cNvPr>
          <p:cNvSpPr/>
          <p:nvPr/>
        </p:nvSpPr>
        <p:spPr bwMode="auto">
          <a:xfrm>
            <a:off x="3131840" y="1770003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可以在任何需要的时间进行操作，在必要时才连接到数据源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不独占连接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非连接环境的应用提高了应用的扩展性与性能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D56D5E35-223C-4D4C-BDC5-119FACBF552B}"/>
              </a:ext>
            </a:extLst>
          </p:cNvPr>
          <p:cNvSpPr/>
          <p:nvPr/>
        </p:nvSpPr>
        <p:spPr bwMode="auto">
          <a:xfrm>
            <a:off x="3099594" y="1337955"/>
            <a:ext cx="936104" cy="4320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FC7B863B-FD92-4267-ADC9-6807952B2B75}"/>
              </a:ext>
            </a:extLst>
          </p:cNvPr>
          <p:cNvSpPr/>
          <p:nvPr/>
        </p:nvSpPr>
        <p:spPr bwMode="auto">
          <a:xfrm>
            <a:off x="3164917" y="3291830"/>
            <a:ext cx="5328592" cy="720080"/>
          </a:xfrm>
          <a:prstGeom prst="roundRect">
            <a:avLst>
              <a:gd name="adj" fmla="val 753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数据不是实时的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必须解决数据的并发性与同步问题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2D60889C-D090-4785-9B2E-2845D4FB6770}"/>
              </a:ext>
            </a:extLst>
          </p:cNvPr>
          <p:cNvSpPr/>
          <p:nvPr/>
        </p:nvSpPr>
        <p:spPr bwMode="auto">
          <a:xfrm>
            <a:off x="3131840" y="2859782"/>
            <a:ext cx="936104" cy="4320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</p:txBody>
      </p:sp>
    </p:spTree>
    <p:extLst>
      <p:ext uri="{BB962C8B-B14F-4D97-AF65-F5344CB8AC3E}">
        <p14:creationId xmlns:p14="http://schemas.microsoft.com/office/powerpoint/2010/main" val="4030440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学生信息系统添加登陆窗体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5598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FDD2-9428-4F11-B52E-04796DD42F17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1872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登陆界面的简介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BB0ADE-4A13-403E-BAD1-1066FF09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91630"/>
            <a:ext cx="3584669" cy="2232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D59A0B-02D4-4CA7-BCC0-D76EC4ED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28062"/>
            <a:ext cx="4308980" cy="235938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0AB5694-425C-4851-AE78-955AB48D187D}"/>
              </a:ext>
            </a:extLst>
          </p:cNvPr>
          <p:cNvSpPr/>
          <p:nvPr/>
        </p:nvSpPr>
        <p:spPr>
          <a:xfrm>
            <a:off x="3923928" y="2499742"/>
            <a:ext cx="648072" cy="43204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27378</TotalTime>
  <Words>1268</Words>
  <Application>Microsoft Office PowerPoint</Application>
  <PresentationFormat>全屏显示(16:9)</PresentationFormat>
  <Paragraphs>144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华文中宋</vt:lpstr>
      <vt:lpstr>微软雅黑</vt:lpstr>
      <vt:lpstr>微软雅黑 Light</vt:lpstr>
      <vt:lpstr>Arial</vt:lpstr>
      <vt:lpstr>Arial Black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326</cp:revision>
  <dcterms:created xsi:type="dcterms:W3CDTF">2015-12-11T17:46:17Z</dcterms:created>
  <dcterms:modified xsi:type="dcterms:W3CDTF">2020-09-18T04:12:29Z</dcterms:modified>
</cp:coreProperties>
</file>