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3" r:id="rId2"/>
    <p:sldId id="271" r:id="rId3"/>
    <p:sldId id="284" r:id="rId4"/>
    <p:sldId id="285" r:id="rId5"/>
    <p:sldId id="289" r:id="rId6"/>
    <p:sldId id="293" r:id="rId7"/>
    <p:sldId id="290" r:id="rId8"/>
    <p:sldId id="291" r:id="rId9"/>
    <p:sldId id="292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83"/>
            <p14:sldId id="271"/>
            <p14:sldId id="284"/>
            <p14:sldId id="285"/>
            <p14:sldId id="289"/>
            <p14:sldId id="293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AB6"/>
    <a:srgbClr val="D24726"/>
    <a:srgbClr val="F19F14"/>
    <a:srgbClr val="404040"/>
    <a:srgbClr val="FF9B45"/>
    <a:srgbClr val="DD462F"/>
    <a:srgbClr val="F8CF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204" d="100"/>
          <a:sy n="204" d="100"/>
        </p:scale>
        <p:origin x="-20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2021年2月18日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2021年2月18日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6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04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8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09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87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28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64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57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2021年2月18日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2021年2月18日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1217187-23B0-4DE3-B9B5-0148ED7DBC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2EBD8FF-8669-43A6-8684-57306E73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9826" y="2907298"/>
            <a:ext cx="8893834" cy="13521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5000"/>
              </a:prst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rtlCol="0" anchor="ctr" anchorCtr="0">
            <a:normAutofit fontScale="90000"/>
          </a:bodyPr>
          <a:lstStyle/>
          <a:p>
            <a:pPr algn="r"/>
            <a:r>
              <a:rPr lang="zh-CN" altLang="en-US" sz="8200" b="1" spc="300" dirty="0">
                <a:solidFill>
                  <a:schemeClr val="bg1"/>
                </a:solidFill>
              </a:rPr>
              <a:t>修炼</a:t>
            </a:r>
            <a:r>
              <a:rPr lang="en-US" altLang="zh-CN" sz="8200" b="1" i="1" spc="300" dirty="0">
                <a:solidFill>
                  <a:schemeClr val="bg1"/>
                </a:solidFill>
              </a:rPr>
              <a:t>Visual Studio</a:t>
            </a:r>
            <a:r>
              <a:rPr lang="en-US" altLang="zh-CN" sz="8200" b="1" spc="300" dirty="0">
                <a:solidFill>
                  <a:schemeClr val="bg1"/>
                </a:solidFill>
              </a:rPr>
              <a:t/>
            </a:r>
            <a:br>
              <a:rPr lang="en-US" altLang="zh-CN" sz="8200" b="1" spc="300" dirty="0">
                <a:solidFill>
                  <a:schemeClr val="bg1"/>
                </a:solidFill>
              </a:rPr>
            </a:br>
            <a:r>
              <a:rPr lang="zh-CN" altLang="en-US" sz="8200" b="1" spc="300" dirty="0">
                <a:solidFill>
                  <a:schemeClr val="bg1"/>
                </a:solidFill>
              </a:rPr>
              <a:t>超神技能</a:t>
            </a:r>
            <a:endParaRPr lang="zh-CN" sz="8200" b="1" spc="3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6280426" y="5417698"/>
            <a:ext cx="4010887" cy="869494"/>
          </a:xfrm>
        </p:spPr>
        <p:txBody>
          <a:bodyPr rtlCol="0">
            <a:normAutofit/>
          </a:bodyPr>
          <a:lstStyle/>
          <a:p>
            <a:pPr marL="0" indent="0" algn="r" rtl="0">
              <a:buNone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主讲：刘老师</a:t>
            </a:r>
            <a:endParaRPr lang="zh-C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50AF507-2F5D-4AB1-8EEF-742DD9CF686E}"/>
              </a:ext>
            </a:extLst>
          </p:cNvPr>
          <p:cNvSpPr txBox="1">
            <a:spLocks/>
          </p:cNvSpPr>
          <p:nvPr/>
        </p:nvSpPr>
        <p:spPr>
          <a:xfrm>
            <a:off x="1479826" y="1047885"/>
            <a:ext cx="5731915" cy="1080752"/>
          </a:xfrm>
          <a:prstGeom prst="rect">
            <a:avLst/>
          </a:prstGeom>
          <a:noFill/>
          <a:ln>
            <a:noFill/>
          </a:ln>
          <a:effectLst>
            <a:outerShdw blurRad="50800" dist="25400" dir="12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 anchorCtr="0">
            <a:normAutofit fontScale="3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600" dirty="0">
                <a:solidFill>
                  <a:srgbClr val="FFC000"/>
                </a:solidFill>
              </a:rPr>
              <a:t>.NET</a:t>
            </a:r>
            <a:r>
              <a:rPr lang="zh-CN" altLang="en-US" sz="1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微讲堂</a:t>
            </a:r>
            <a:endParaRPr lang="zh-CN" sz="16600" dirty="0">
              <a:solidFill>
                <a:schemeClr val="accent1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2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移动光标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1078029" y="1524708"/>
            <a:ext cx="10510787" cy="5155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左右键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	[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单个字符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左右键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[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逐个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单词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home 		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行首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end 		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行尾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home 	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文档的开头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end 	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文档的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结尾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Page Up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翻一页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Page Down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翻一页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文本选择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11047207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左右键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一次多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少选择一个字符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左右键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一次多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少选择一个单词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W / ctrl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鼠标左键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选择整个单词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home 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本行开头到光标位置的所有文本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end  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光标位置到本行结尾的所有文本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home 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选择文档开始位置到光标位置的所有文本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end 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选择光标位置到结尾的所有文本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 smtClean="0">
                <a:cs typeface="Segoe UI Light" panose="020B0502040204020203" pitchFamily="34" charset="0"/>
              </a:rPr>
              <a:t>复制</a:t>
            </a:r>
            <a:r>
              <a:rPr lang="en-US" altLang="zh-CN" dirty="0" smtClean="0">
                <a:cs typeface="Segoe UI Light" panose="020B0502040204020203" pitchFamily="34" charset="0"/>
              </a:rPr>
              <a:t>/</a:t>
            </a:r>
            <a:r>
              <a:rPr lang="zh-CN" altLang="en-US" dirty="0" smtClean="0">
                <a:cs typeface="Segoe UI Light" panose="020B0502040204020203" pitchFamily="34" charset="0"/>
              </a:rPr>
              <a:t>删除</a:t>
            </a:r>
            <a:r>
              <a:rPr lang="zh-CN" altLang="en-US" dirty="0">
                <a:cs typeface="Segoe UI Light" panose="020B0502040204020203" pitchFamily="34" charset="0"/>
              </a:rPr>
              <a:t>文本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5476013" cy="5107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C,ctrl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+ V 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复制粘贴一行文本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V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循环粘贴文本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D 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快速复制一行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x 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剪切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l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剪切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17"/>
          <p:cNvSpPr txBox="1">
            <a:spLocks/>
          </p:cNvSpPr>
          <p:nvPr/>
        </p:nvSpPr>
        <p:spPr>
          <a:xfrm>
            <a:off x="5904892" y="1524709"/>
            <a:ext cx="6112933" cy="5107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backspace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一个字符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从后向前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backspace 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整个单词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从后向前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delete 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一个字符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从前向后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delete 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整个单词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从前向后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]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delete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删除整行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43D541B6-7417-486D-8856-06C5C9546524}"/>
              </a:ext>
            </a:extLst>
          </p:cNvPr>
          <p:cNvCxnSpPr/>
          <p:nvPr/>
        </p:nvCxnSpPr>
        <p:spPr>
          <a:xfrm>
            <a:off x="5906852" y="1524708"/>
            <a:ext cx="0" cy="4783756"/>
          </a:xfrm>
          <a:prstGeom prst="line">
            <a:avLst/>
          </a:prstGeom>
          <a:ln w="25400">
            <a:solidFill>
              <a:srgbClr val="F8CA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展开</a:t>
            </a:r>
            <a:r>
              <a:rPr lang="en-US" altLang="zh-CN" dirty="0">
                <a:cs typeface="Segoe UI Light" panose="020B0502040204020203" pitchFamily="34" charset="0"/>
              </a:rPr>
              <a:t>/</a:t>
            </a:r>
            <a:r>
              <a:rPr lang="zh-CN" altLang="en-US" dirty="0">
                <a:cs typeface="Segoe UI Light" panose="020B0502040204020203" pitchFamily="34" charset="0"/>
              </a:rPr>
              <a:t>折叠</a:t>
            </a:r>
            <a:r>
              <a:rPr lang="zh-CN" altLang="en-US" dirty="0" smtClean="0">
                <a:cs typeface="Segoe UI Light" panose="020B0502040204020203" pitchFamily="34" charset="0"/>
              </a:rPr>
              <a:t>代码</a:t>
            </a:r>
            <a:r>
              <a:rPr lang="en-US" altLang="zh-CN" dirty="0" smtClean="0">
                <a:cs typeface="Segoe UI Light" panose="020B0502040204020203" pitchFamily="34" charset="0"/>
              </a:rPr>
              <a:t>/</a:t>
            </a:r>
            <a:r>
              <a:rPr lang="zh-CN" altLang="en-US" dirty="0" smtClean="0">
                <a:cs typeface="Segoe UI Light" panose="020B0502040204020203" pitchFamily="34" charset="0"/>
              </a:rPr>
              <a:t>变量重命名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11047207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o 	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折叠整个文档的所有代码块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m+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l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展开整个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文档的所有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代码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块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m+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 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展开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折叠光标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所在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位置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的方法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k+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选择代码块，加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region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和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endregion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代码片段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293962"/>
            <a:ext cx="4806768" cy="520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class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interface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构造器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tab*2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属性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prop tab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propfull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propg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for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17">
            <a:extLst>
              <a:ext uri="{FF2B5EF4-FFF2-40B4-BE49-F238E27FC236}">
                <a16:creationId xmlns="" xmlns:a16="http://schemas.microsoft.com/office/drawing/2014/main" id="{16A48CD9-14F4-4F1D-9039-53DD783C90DC}"/>
              </a:ext>
            </a:extLst>
          </p:cNvPr>
          <p:cNvSpPr txBox="1">
            <a:spLocks/>
          </p:cNvSpPr>
          <p:nvPr/>
        </p:nvSpPr>
        <p:spPr>
          <a:xfrm>
            <a:off x="6283927" y="1299713"/>
            <a:ext cx="4806768" cy="520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foreach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while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do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switch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try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tryf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using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选项卡和窗口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5554391" cy="505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tab 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正序切换选项卡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tab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倒序切换选项卡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f6 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导航到下一个选项卡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f6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导航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到前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一个选项卡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f4 	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关闭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当前的选项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alt + w + l 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关闭所有选项卡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z 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恢复刚才关闭的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窗口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17">
            <a:extLst>
              <a:ext uri="{FF2B5EF4-FFF2-40B4-BE49-F238E27FC236}">
                <a16:creationId xmlns="" xmlns:a16="http://schemas.microsoft.com/office/drawing/2014/main" id="{F306A77F-8446-4ACF-8764-3CD9603B08BF}"/>
              </a:ext>
            </a:extLst>
          </p:cNvPr>
          <p:cNvSpPr txBox="1">
            <a:spLocks/>
          </p:cNvSpPr>
          <p:nvPr/>
        </p:nvSpPr>
        <p:spPr>
          <a:xfrm>
            <a:off x="6400800" y="1524708"/>
            <a:ext cx="5249591" cy="505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, 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打开导航对话框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alt + enter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切换全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alt + L 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解决方案资源管理器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\, ctrl + M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资源管理器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\, ctrl + E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错误列表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\, ctrl + T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任务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 alt + O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输出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窗口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43D541B6-7417-486D-8856-06C5C9546524}"/>
              </a:ext>
            </a:extLst>
          </p:cNvPr>
          <p:cNvCxnSpPr/>
          <p:nvPr/>
        </p:nvCxnSpPr>
        <p:spPr>
          <a:xfrm>
            <a:off x="6182627" y="1694047"/>
            <a:ext cx="0" cy="4783756"/>
          </a:xfrm>
          <a:prstGeom prst="line">
            <a:avLst/>
          </a:prstGeom>
          <a:ln w="25400">
            <a:solidFill>
              <a:srgbClr val="F8CA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查找和替换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11076084" cy="5001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f 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打开查找窗口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shift + f 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打开高级查找并替换窗口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f3 	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查找下一个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f3 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查找上一个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h 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打开查找并替换窗口</a:t>
            </a:r>
          </a:p>
        </p:txBody>
      </p:sp>
    </p:spTree>
    <p:extLst>
      <p:ext uri="{BB962C8B-B14F-4D97-AF65-F5344CB8AC3E}">
        <p14:creationId xmlns:p14="http://schemas.microsoft.com/office/powerpoint/2010/main" val="37177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运行和调试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11047207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F5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调试模式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ctrl + f5 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非调试模式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f5 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结束调试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f9 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插入或删除调试断点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f10 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多步调试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f11 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单步调试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shift + f11 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跳出正在调试的方法体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运行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到指定行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(VS2017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2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1773</TotalTime>
  <Words>92</Words>
  <Application>Microsoft Office PowerPoint</Application>
  <PresentationFormat>自定义</PresentationFormat>
  <Paragraphs>93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欢迎文档</vt:lpstr>
      <vt:lpstr>修炼Visual Studio 超神技能</vt:lpstr>
      <vt:lpstr>移动光标</vt:lpstr>
      <vt:lpstr>文本选择</vt:lpstr>
      <vt:lpstr>复制/删除文本</vt:lpstr>
      <vt:lpstr>展开/折叠代码/变量重命名</vt:lpstr>
      <vt:lpstr>代码片段</vt:lpstr>
      <vt:lpstr>选项卡和窗口</vt:lpstr>
      <vt:lpstr>查找和替换</vt:lpstr>
      <vt:lpstr>运行和调试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liu bo</dc:creator>
  <cp:keywords/>
  <cp:lastModifiedBy>Administrator</cp:lastModifiedBy>
  <cp:revision>158</cp:revision>
  <dcterms:created xsi:type="dcterms:W3CDTF">2018-01-17T04:00:35Z</dcterms:created>
  <dcterms:modified xsi:type="dcterms:W3CDTF">2021-02-18T13:00:56Z</dcterms:modified>
  <cp:version/>
</cp:coreProperties>
</file>