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2" r:id="rId4"/>
    <p:sldId id="257" r:id="rId5"/>
    <p:sldId id="258" r:id="rId6"/>
    <p:sldId id="260" r:id="rId7"/>
    <p:sldId id="263" r:id="rId8"/>
    <p:sldId id="264" r:id="rId9"/>
    <p:sldId id="265" r:id="rId10"/>
    <p:sldId id="266" r:id="rId11"/>
    <p:sldId id="261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930FD0-DAC0-C4A1-7BD4-3850A48D3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2F362A-0C91-4A1B-C5A8-FE1CD9695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3DF369-40AC-A8A3-F343-331339FA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9544A-5DED-421F-B834-BBD0324D657A}" type="datetimeFigureOut">
              <a:rPr lang="es-CL" smtClean="0"/>
              <a:t>07-02-2024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6B9478-A245-8085-D5C1-72B9301C9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3FD401-4B9C-0F82-0BD7-E3CA57668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8E4A-C84B-4B0D-8BD0-7C7522D9046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15041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3B317-D753-F38E-BC29-D83D6A806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97B53DB-A9AB-13FC-9EB7-A88C205DF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22C16E-CFBA-362B-4DD1-6959EAE53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9544A-5DED-421F-B834-BBD0324D657A}" type="datetimeFigureOut">
              <a:rPr lang="es-CL" smtClean="0"/>
              <a:t>07-02-2024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C1A99C-2E91-85BA-EC97-3F3A968F5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10D61E-104F-17E3-FD46-0CCC14382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8E4A-C84B-4B0D-8BD0-7C7522D9046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5814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8A8185E-B80E-F3EE-373D-DDAFAFD51F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B37E909-7D2E-6D07-2403-2E9441CD3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B3AEEA-3846-D3A1-59A0-207364F5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9544A-5DED-421F-B834-BBD0324D657A}" type="datetimeFigureOut">
              <a:rPr lang="es-CL" smtClean="0"/>
              <a:t>07-02-2024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2F0EE6-E5AD-D388-0C8E-FE31965E1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99EAAE-1568-6433-0B06-5749C9C79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8E4A-C84B-4B0D-8BD0-7C7522D9046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28592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4A4320-B35C-9CC4-7C26-A01F9FAC4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2C29D8-7BBB-1AA4-0F34-F0557D7BC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942CFB-3232-8C31-8B76-8A009010F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9544A-5DED-421F-B834-BBD0324D657A}" type="datetimeFigureOut">
              <a:rPr lang="es-CL" smtClean="0"/>
              <a:t>07-02-2024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9A332D-C040-3610-BD09-DA9FE9358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8BCB23-6D41-C77A-527F-631E9FDE3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8E4A-C84B-4B0D-8BD0-7C7522D9046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305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FCA9BD-1A1F-0CA8-A86B-9853CE598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F2E680-3EF3-D16D-A645-38D9031E8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C9E13D-2D59-CC35-815F-2190488A3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9544A-5DED-421F-B834-BBD0324D657A}" type="datetimeFigureOut">
              <a:rPr lang="es-CL" smtClean="0"/>
              <a:t>07-02-2024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F4513B-60BE-C180-B5C1-D5F21CF57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39010B-BDFC-064C-40AD-AA79EE085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8E4A-C84B-4B0D-8BD0-7C7522D9046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00654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47CD9E-25AC-0665-72C4-08B360219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D894E2-637A-9483-AC7E-4C6FB28795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BFB778A-2730-DFEE-AD75-C6C6A4CED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829F551-332F-2EED-9343-2C585D0F6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9544A-5DED-421F-B834-BBD0324D657A}" type="datetimeFigureOut">
              <a:rPr lang="es-CL" smtClean="0"/>
              <a:t>07-02-2024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82556C8-D7BA-21E0-DF56-D20D0D24C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B9F4FA-70AB-5489-ACD6-8A1971A3C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8E4A-C84B-4B0D-8BD0-7C7522D9046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59993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DB5054-D35A-BAC3-5150-B78F38C77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F0FD04-364D-4407-B695-DE77F3E47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68C3AE3-9FF1-6B10-5D2C-081FC23B5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CF25D34-04FB-53EF-ED98-24FCD14666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608C6F8-D78A-B771-EC21-63222E5356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86E6964-5C12-B8DF-BC9E-062D042DB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9544A-5DED-421F-B834-BBD0324D657A}" type="datetimeFigureOut">
              <a:rPr lang="es-CL" smtClean="0"/>
              <a:t>07-02-2024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345A23E-2449-9E3E-F33D-2F6A0681C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F7D270D-0AF0-BC2A-2E5B-8B80C4BBB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8E4A-C84B-4B0D-8BD0-7C7522D9046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39145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36EE83-120A-4CCC-13C2-129BD0256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2E4F3FB-B39E-A7EB-26B1-D40937C17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9544A-5DED-421F-B834-BBD0324D657A}" type="datetimeFigureOut">
              <a:rPr lang="es-CL" smtClean="0"/>
              <a:t>07-02-2024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E58E6C1-7135-3587-3D1F-B70CB6A3A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AA4142B-E6A2-C7DA-912C-1B6710ED4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8E4A-C84B-4B0D-8BD0-7C7522D9046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9672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F722010-DE9F-8010-97A5-5809D9FFE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9544A-5DED-421F-B834-BBD0324D657A}" type="datetimeFigureOut">
              <a:rPr lang="es-CL" smtClean="0"/>
              <a:t>07-02-2024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BCF1DA9-D248-8521-1714-5BAFB8EC2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A221769-2255-65ED-0018-A29805C12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8E4A-C84B-4B0D-8BD0-7C7522D9046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10392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486567-0E31-FAE4-C5E7-5C7A5C14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A5CEB5-ED67-91AE-71F7-C69B885E4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A71EC5-D2A0-80DF-83D8-73E4D30ED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28BCB6-C83B-684C-B42D-EC18B23A1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9544A-5DED-421F-B834-BBD0324D657A}" type="datetimeFigureOut">
              <a:rPr lang="es-CL" smtClean="0"/>
              <a:t>07-02-2024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67A070-A648-10A3-B05C-BA0F8A774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C0A1E8D-6712-1ACC-D528-0D509CAC4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8E4A-C84B-4B0D-8BD0-7C7522D9046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86489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39D0C4-6935-A3C0-5416-30C35E36D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CCAE947-6D1A-38DC-F88E-957BD3458F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E31BC16-0232-D5B7-46A6-63DAE6E6F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AA9A779-531D-4148-8CE2-07F6EAB5B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9544A-5DED-421F-B834-BBD0324D657A}" type="datetimeFigureOut">
              <a:rPr lang="es-CL" smtClean="0"/>
              <a:t>07-02-2024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C9913B-8BE0-D0EC-DC9B-249E38A88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13F0C0-39E7-63AA-FC1B-1ED7F8421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8E4A-C84B-4B0D-8BD0-7C7522D9046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8955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2BB149A-EC96-F76B-9E7F-9433F2D30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70EF69-5C4B-E5CE-2D9A-1E995A13E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BD4F18-93E2-DCB2-3F66-F48479ED01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E9544A-5DED-421F-B834-BBD0324D657A}" type="datetimeFigureOut">
              <a:rPr lang="es-CL" smtClean="0"/>
              <a:t>07-02-2024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1DAE50-4355-628B-AAA3-375B0F146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3F7A0B-2C22-4BBF-D0F5-57A93E637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958E4A-C84B-4B0D-8BD0-7C7522D9046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53366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A4960E3-D359-8088-FF10-FD4AEA322BBA}"/>
              </a:ext>
            </a:extLst>
          </p:cNvPr>
          <p:cNvSpPr txBox="1"/>
          <p:nvPr/>
        </p:nvSpPr>
        <p:spPr>
          <a:xfrm>
            <a:off x="4844716" y="2310063"/>
            <a:ext cx="22829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800" dirty="0" err="1"/>
              <a:t>spanish</a:t>
            </a:r>
            <a:endParaRPr lang="es-CL" sz="4800" dirty="0"/>
          </a:p>
        </p:txBody>
      </p:sp>
    </p:spTree>
    <p:extLst>
      <p:ext uri="{BB962C8B-B14F-4D97-AF65-F5344CB8AC3E}">
        <p14:creationId xmlns:p14="http://schemas.microsoft.com/office/powerpoint/2010/main" val="3700320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31C751-C08D-4A52-053B-7DC77871E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437F68-9581-4C75-879A-511C17B5BA9B}"/>
              </a:ext>
            </a:extLst>
          </p:cNvPr>
          <p:cNvSpPr txBox="1"/>
          <p:nvPr/>
        </p:nvSpPr>
        <p:spPr>
          <a:xfrm>
            <a:off x="104274" y="72189"/>
            <a:ext cx="20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>
                <a:highlight>
                  <a:srgbClr val="FFFF00"/>
                </a:highlight>
              </a:rPr>
              <a:t>Sbdna</a:t>
            </a:r>
            <a:r>
              <a:rPr lang="es-CL" dirty="0">
                <a:highlight>
                  <a:srgbClr val="FFFF00"/>
                </a:highlight>
              </a:rPr>
              <a:t> driver </a:t>
            </a:r>
            <a:r>
              <a:rPr lang="es-CL" dirty="0" err="1">
                <a:highlight>
                  <a:srgbClr val="FFFF00"/>
                </a:highlight>
              </a:rPr>
              <a:t>graph</a:t>
            </a:r>
            <a:endParaRPr lang="es-CL" dirty="0">
              <a:highlight>
                <a:srgbClr val="FFFF00"/>
              </a:highlight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9A4C2CC7-CD22-FBC4-8C82-3DCB135E1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031" y="799872"/>
            <a:ext cx="7353937" cy="52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774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34B932-E09B-DEF6-161A-CE4AC9950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67F8E9D-E125-ECD7-AAC0-0CD192F134D1}"/>
              </a:ext>
            </a:extLst>
          </p:cNvPr>
          <p:cNvSpPr txBox="1"/>
          <p:nvPr/>
        </p:nvSpPr>
        <p:spPr>
          <a:xfrm>
            <a:off x="4844716" y="2310063"/>
            <a:ext cx="20938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800" dirty="0" err="1"/>
              <a:t>english</a:t>
            </a:r>
            <a:endParaRPr lang="es-CL" sz="4800" dirty="0"/>
          </a:p>
        </p:txBody>
      </p:sp>
    </p:spTree>
    <p:extLst>
      <p:ext uri="{BB962C8B-B14F-4D97-AF65-F5344CB8AC3E}">
        <p14:creationId xmlns:p14="http://schemas.microsoft.com/office/powerpoint/2010/main" val="2190384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72EC01-A48A-F945-9C0B-125544B0C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CC90E183-C7DA-A2A4-7D46-5761D5BC67FD}"/>
              </a:ext>
            </a:extLst>
          </p:cNvPr>
          <p:cNvSpPr txBox="1"/>
          <p:nvPr/>
        </p:nvSpPr>
        <p:spPr>
          <a:xfrm>
            <a:off x="104274" y="72189"/>
            <a:ext cx="1598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>
                <a:highlight>
                  <a:srgbClr val="FFFF00"/>
                </a:highlight>
              </a:rPr>
              <a:t>Sbdna</a:t>
            </a:r>
            <a:r>
              <a:rPr lang="es-CL" dirty="0">
                <a:highlight>
                  <a:srgbClr val="FFFF00"/>
                </a:highlight>
              </a:rPr>
              <a:t> r </a:t>
            </a:r>
            <a:r>
              <a:rPr lang="es-CL" dirty="0" err="1">
                <a:highlight>
                  <a:srgbClr val="FFFF00"/>
                </a:highlight>
              </a:rPr>
              <a:t>report</a:t>
            </a:r>
            <a:endParaRPr lang="es-CL" dirty="0">
              <a:highlight>
                <a:srgbClr val="FFFF00"/>
              </a:highlight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770C84B2-0E4E-9B96-D7E3-2220FBF33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032" y="1268543"/>
            <a:ext cx="7795936" cy="43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837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B71F9-187D-5BC3-3ADF-0ABD294DE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31E2DC43-5D41-5223-3757-44C5562E1872}"/>
              </a:ext>
            </a:extLst>
          </p:cNvPr>
          <p:cNvSpPr txBox="1"/>
          <p:nvPr/>
        </p:nvSpPr>
        <p:spPr>
          <a:xfrm>
            <a:off x="104274" y="72189"/>
            <a:ext cx="2207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>
                <a:highlight>
                  <a:srgbClr val="FFFF00"/>
                </a:highlight>
              </a:rPr>
              <a:t>Sbdna</a:t>
            </a:r>
            <a:r>
              <a:rPr lang="es-CL" dirty="0">
                <a:highlight>
                  <a:srgbClr val="FFFF00"/>
                </a:highlight>
              </a:rPr>
              <a:t> r driver </a:t>
            </a:r>
            <a:r>
              <a:rPr lang="es-CL" dirty="0" err="1">
                <a:highlight>
                  <a:srgbClr val="FFFF00"/>
                </a:highlight>
              </a:rPr>
              <a:t>report</a:t>
            </a:r>
            <a:endParaRPr lang="es-CL" dirty="0">
              <a:highlight>
                <a:srgbClr val="FFFF00"/>
              </a:highligh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B61EF4B-87BB-AD25-20DC-8A1A5F453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997" y="1135181"/>
            <a:ext cx="7674005" cy="45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321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20870-F1F0-42F1-558B-DFE3557B2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8871E9B-96E5-63C0-100F-1F2A724390E3}"/>
              </a:ext>
            </a:extLst>
          </p:cNvPr>
          <p:cNvSpPr txBox="1"/>
          <p:nvPr/>
        </p:nvSpPr>
        <p:spPr>
          <a:xfrm>
            <a:off x="104274" y="72189"/>
            <a:ext cx="155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>
                <a:highlight>
                  <a:srgbClr val="FFFF00"/>
                </a:highlight>
              </a:rPr>
              <a:t>Sbdna</a:t>
            </a:r>
            <a:r>
              <a:rPr lang="es-CL" dirty="0">
                <a:highlight>
                  <a:srgbClr val="FFFF00"/>
                </a:highlight>
              </a:rPr>
              <a:t> r </a:t>
            </a:r>
            <a:r>
              <a:rPr lang="es-CL" dirty="0" err="1">
                <a:highlight>
                  <a:srgbClr val="FFFF00"/>
                </a:highlight>
              </a:rPr>
              <a:t>graph</a:t>
            </a:r>
            <a:endParaRPr lang="es-CL" dirty="0">
              <a:highlight>
                <a:srgbClr val="FFFF00"/>
              </a:highlight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FF072672-832D-C015-B07B-304E5F6AB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204" y="643648"/>
            <a:ext cx="7521592" cy="557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097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FD9F39-82EA-F3FF-1F70-048B3F8BB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6BF23B5-E150-AEF7-66C1-20F8DEE4B02E}"/>
              </a:ext>
            </a:extLst>
          </p:cNvPr>
          <p:cNvSpPr txBox="1"/>
          <p:nvPr/>
        </p:nvSpPr>
        <p:spPr>
          <a:xfrm>
            <a:off x="104274" y="72189"/>
            <a:ext cx="20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>
                <a:highlight>
                  <a:srgbClr val="FFFF00"/>
                </a:highlight>
              </a:rPr>
              <a:t>Sbdna</a:t>
            </a:r>
            <a:r>
              <a:rPr lang="es-CL" dirty="0">
                <a:highlight>
                  <a:srgbClr val="FFFF00"/>
                </a:highlight>
              </a:rPr>
              <a:t> driver </a:t>
            </a:r>
            <a:r>
              <a:rPr lang="es-CL" dirty="0" err="1">
                <a:highlight>
                  <a:srgbClr val="FFFF00"/>
                </a:highlight>
              </a:rPr>
              <a:t>graph</a:t>
            </a:r>
            <a:endParaRPr lang="es-CL" dirty="0">
              <a:highlight>
                <a:srgbClr val="FFFF00"/>
              </a:highlight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4A70864F-027A-DB05-A961-6CB7561F2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601" y="628407"/>
            <a:ext cx="7818798" cy="56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963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2BE8287-45F7-14CC-C1A8-1C1588D40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430" y="1371229"/>
            <a:ext cx="7900237" cy="392026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C6089A8-CC9B-DFD0-C0E8-7C08E25F923E}"/>
              </a:ext>
            </a:extLst>
          </p:cNvPr>
          <p:cNvSpPr txBox="1"/>
          <p:nvPr/>
        </p:nvSpPr>
        <p:spPr>
          <a:xfrm>
            <a:off x="104274" y="72189"/>
            <a:ext cx="1598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>
                <a:highlight>
                  <a:srgbClr val="FFFF00"/>
                </a:highlight>
              </a:rPr>
              <a:t>Sbdna</a:t>
            </a:r>
            <a:r>
              <a:rPr lang="es-CL" dirty="0">
                <a:highlight>
                  <a:srgbClr val="FFFF00"/>
                </a:highlight>
              </a:rPr>
              <a:t> r </a:t>
            </a:r>
            <a:r>
              <a:rPr lang="es-CL" dirty="0" err="1">
                <a:highlight>
                  <a:srgbClr val="FFFF00"/>
                </a:highlight>
              </a:rPr>
              <a:t>report</a:t>
            </a:r>
            <a:endParaRPr lang="es-CL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79051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DDC9B-9928-0B8C-EBE7-4C69F5220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1170443-40E2-B9B4-9D75-7A68174EE995}"/>
              </a:ext>
            </a:extLst>
          </p:cNvPr>
          <p:cNvSpPr txBox="1"/>
          <p:nvPr/>
        </p:nvSpPr>
        <p:spPr>
          <a:xfrm>
            <a:off x="104274" y="72189"/>
            <a:ext cx="2207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>
                <a:highlight>
                  <a:srgbClr val="FFFF00"/>
                </a:highlight>
              </a:rPr>
              <a:t>Sbdna</a:t>
            </a:r>
            <a:r>
              <a:rPr lang="es-CL" dirty="0">
                <a:highlight>
                  <a:srgbClr val="FFFF00"/>
                </a:highlight>
              </a:rPr>
              <a:t> r driver </a:t>
            </a:r>
            <a:r>
              <a:rPr lang="es-CL" dirty="0" err="1">
                <a:highlight>
                  <a:srgbClr val="FFFF00"/>
                </a:highlight>
              </a:rPr>
              <a:t>report</a:t>
            </a:r>
            <a:endParaRPr lang="es-CL" dirty="0">
              <a:highlight>
                <a:srgbClr val="FFFF00"/>
              </a:highlight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54E5EE5-3EEE-2D55-A077-FEA195D6D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468" y="1872969"/>
            <a:ext cx="6944026" cy="413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539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C85653B-596F-9498-2B5B-B8BC5945A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814" y="691659"/>
            <a:ext cx="7602371" cy="5474682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1E42999-577E-3CA0-A3DA-1A5C732B0F80}"/>
              </a:ext>
            </a:extLst>
          </p:cNvPr>
          <p:cNvSpPr txBox="1"/>
          <p:nvPr/>
        </p:nvSpPr>
        <p:spPr>
          <a:xfrm>
            <a:off x="104274" y="72189"/>
            <a:ext cx="155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>
                <a:highlight>
                  <a:srgbClr val="FFFF00"/>
                </a:highlight>
              </a:rPr>
              <a:t>Sbdna</a:t>
            </a:r>
            <a:r>
              <a:rPr lang="es-CL" dirty="0">
                <a:highlight>
                  <a:srgbClr val="FFFF00"/>
                </a:highlight>
              </a:rPr>
              <a:t> r </a:t>
            </a:r>
            <a:r>
              <a:rPr lang="es-CL" dirty="0" err="1">
                <a:highlight>
                  <a:srgbClr val="FFFF00"/>
                </a:highlight>
              </a:rPr>
              <a:t>graph</a:t>
            </a:r>
            <a:endParaRPr lang="es-CL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35093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7D16F09-2CB7-353B-046C-076011F5B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523" y="828830"/>
            <a:ext cx="6754953" cy="520033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0FC5753-7933-4DE8-2C86-EAB73BA54C45}"/>
              </a:ext>
            </a:extLst>
          </p:cNvPr>
          <p:cNvSpPr txBox="1"/>
          <p:nvPr/>
        </p:nvSpPr>
        <p:spPr>
          <a:xfrm>
            <a:off x="104274" y="72189"/>
            <a:ext cx="20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>
                <a:highlight>
                  <a:srgbClr val="FFFF00"/>
                </a:highlight>
              </a:rPr>
              <a:t>Sbdna</a:t>
            </a:r>
            <a:r>
              <a:rPr lang="es-CL" dirty="0">
                <a:highlight>
                  <a:srgbClr val="FFFF00"/>
                </a:highlight>
              </a:rPr>
              <a:t> driver </a:t>
            </a:r>
            <a:r>
              <a:rPr lang="es-CL" dirty="0" err="1">
                <a:highlight>
                  <a:srgbClr val="FFFF00"/>
                </a:highlight>
              </a:rPr>
              <a:t>graph</a:t>
            </a:r>
            <a:endParaRPr lang="es-CL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78291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B1202-33A4-9987-F110-51BB07874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B712B07-6212-7D20-A7FA-07707F3C4410}"/>
              </a:ext>
            </a:extLst>
          </p:cNvPr>
          <p:cNvSpPr txBox="1"/>
          <p:nvPr/>
        </p:nvSpPr>
        <p:spPr>
          <a:xfrm>
            <a:off x="4844716" y="2310063"/>
            <a:ext cx="32079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800" dirty="0"/>
              <a:t>portuguese</a:t>
            </a:r>
          </a:p>
        </p:txBody>
      </p:sp>
    </p:spTree>
    <p:extLst>
      <p:ext uri="{BB962C8B-B14F-4D97-AF65-F5344CB8AC3E}">
        <p14:creationId xmlns:p14="http://schemas.microsoft.com/office/powerpoint/2010/main" val="2721618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6C8F3-D916-D543-0A38-BE5366502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5187C5D7-6122-AA0F-9B93-ADCD28EE38BD}"/>
              </a:ext>
            </a:extLst>
          </p:cNvPr>
          <p:cNvSpPr txBox="1"/>
          <p:nvPr/>
        </p:nvSpPr>
        <p:spPr>
          <a:xfrm>
            <a:off x="104274" y="72189"/>
            <a:ext cx="1598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>
                <a:highlight>
                  <a:srgbClr val="FFFF00"/>
                </a:highlight>
              </a:rPr>
              <a:t>Sbdna</a:t>
            </a:r>
            <a:r>
              <a:rPr lang="es-CL" dirty="0">
                <a:highlight>
                  <a:srgbClr val="FFFF00"/>
                </a:highlight>
              </a:rPr>
              <a:t> r </a:t>
            </a:r>
            <a:r>
              <a:rPr lang="es-CL" dirty="0" err="1">
                <a:highlight>
                  <a:srgbClr val="FFFF00"/>
                </a:highlight>
              </a:rPr>
              <a:t>report</a:t>
            </a:r>
            <a:endParaRPr lang="es-CL" dirty="0">
              <a:highlight>
                <a:srgbClr val="FFFF00"/>
              </a:highlight>
            </a:endParaRP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EBC1355F-E221-7C25-188B-A19B27E8F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170" y="1291405"/>
            <a:ext cx="7841660" cy="427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33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1F3B4C-14A3-6CAC-13A2-29A3B661C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778D914-6678-EF27-CDF0-1C4411620DCC}"/>
              </a:ext>
            </a:extLst>
          </p:cNvPr>
          <p:cNvSpPr txBox="1"/>
          <p:nvPr/>
        </p:nvSpPr>
        <p:spPr>
          <a:xfrm>
            <a:off x="104274" y="72189"/>
            <a:ext cx="2207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>
                <a:highlight>
                  <a:srgbClr val="FFFF00"/>
                </a:highlight>
              </a:rPr>
              <a:t>Sbdna</a:t>
            </a:r>
            <a:r>
              <a:rPr lang="es-CL" dirty="0">
                <a:highlight>
                  <a:srgbClr val="FFFF00"/>
                </a:highlight>
              </a:rPr>
              <a:t> r driver </a:t>
            </a:r>
            <a:r>
              <a:rPr lang="es-CL" dirty="0" err="1">
                <a:highlight>
                  <a:srgbClr val="FFFF00"/>
                </a:highlight>
              </a:rPr>
              <a:t>report</a:t>
            </a:r>
            <a:endParaRPr lang="es-CL" dirty="0">
              <a:highlight>
                <a:srgbClr val="FFFF00"/>
              </a:highlight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17DF7BEF-C311-7932-B49D-100B40F23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360" y="1024681"/>
            <a:ext cx="7849280" cy="480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858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09FF7C-76EC-9393-E6CC-2F94A63DC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70CE1F8-8DA5-32DE-8F3F-DFBC924D91F4}"/>
              </a:ext>
            </a:extLst>
          </p:cNvPr>
          <p:cNvSpPr txBox="1"/>
          <p:nvPr/>
        </p:nvSpPr>
        <p:spPr>
          <a:xfrm>
            <a:off x="104274" y="72189"/>
            <a:ext cx="155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>
                <a:highlight>
                  <a:srgbClr val="FFFF00"/>
                </a:highlight>
              </a:rPr>
              <a:t>Sbdna</a:t>
            </a:r>
            <a:r>
              <a:rPr lang="es-CL" dirty="0">
                <a:highlight>
                  <a:srgbClr val="FFFF00"/>
                </a:highlight>
              </a:rPr>
              <a:t> r </a:t>
            </a:r>
            <a:r>
              <a:rPr lang="es-CL" dirty="0" err="1">
                <a:highlight>
                  <a:srgbClr val="FFFF00"/>
                </a:highlight>
              </a:rPr>
              <a:t>graph</a:t>
            </a:r>
            <a:endParaRPr lang="es-CL" dirty="0">
              <a:highlight>
                <a:srgbClr val="FFFF00"/>
              </a:highlight>
            </a:endParaRP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ED8CAEE3-B49A-26A3-3E8F-6F10FD24D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187" y="750338"/>
            <a:ext cx="7681626" cy="535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3162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1494</TotalTime>
  <Words>42</Words>
  <Application>Microsoft Office PowerPoint</Application>
  <PresentationFormat>Panorámica</PresentationFormat>
  <Paragraphs>15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Roberto Vergara</dc:creator>
  <cp:lastModifiedBy>Roberto Vergara</cp:lastModifiedBy>
  <cp:revision>1</cp:revision>
  <dcterms:created xsi:type="dcterms:W3CDTF">2024-02-07T13:17:26Z</dcterms:created>
  <dcterms:modified xsi:type="dcterms:W3CDTF">2024-02-08T14:12:00Z</dcterms:modified>
</cp:coreProperties>
</file>