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6" r:id="rId5"/>
    <p:sldId id="263" r:id="rId6"/>
    <p:sldId id="267" r:id="rId7"/>
    <p:sldId id="265" r:id="rId8"/>
    <p:sldId id="269" r:id="rId9"/>
    <p:sldId id="268" r:id="rId10"/>
    <p:sldId id="264" r:id="rId11"/>
    <p:sldId id="270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D35"/>
    <a:srgbClr val="D94E4E"/>
    <a:srgbClr val="F2DFA7"/>
    <a:srgbClr val="F2C1AE"/>
    <a:srgbClr val="1B2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254" autoAdjust="0"/>
  </p:normalViewPr>
  <p:slideViewPr>
    <p:cSldViewPr snapToGrid="0">
      <p:cViewPr varScale="1">
        <p:scale>
          <a:sx n="46" d="100"/>
          <a:sy n="46" d="100"/>
        </p:scale>
        <p:origin x="3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4DEF8-A807-43B2-88CC-B4482E25EC54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B17A8-C2AF-4A31-86DC-090C1003C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24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B17A8-C2AF-4A31-86DC-090C1003C1C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917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B17A8-C2AF-4A31-86DC-090C1003C1C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590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B17A8-C2AF-4A31-86DC-090C1003C1C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097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베개 치면서 내일 일어날 시간 외치면 일어나는 것과 같은 효과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B17A8-C2AF-4A31-86DC-090C1003C1C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291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노란색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수면 호르몬 촉진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B17A8-C2AF-4A31-86DC-090C1003C1C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30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6137-E0FD-4D68-A3EE-F3BCD382017B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417E-0B1E-4CFA-9C9D-3CA70C966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55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6137-E0FD-4D68-A3EE-F3BCD382017B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417E-0B1E-4CFA-9C9D-3CA70C966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2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6137-E0FD-4D68-A3EE-F3BCD382017B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417E-0B1E-4CFA-9C9D-3CA70C966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22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6137-E0FD-4D68-A3EE-F3BCD382017B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417E-0B1E-4CFA-9C9D-3CA70C966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70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6137-E0FD-4D68-A3EE-F3BCD382017B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417E-0B1E-4CFA-9C9D-3CA70C966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36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6137-E0FD-4D68-A3EE-F3BCD382017B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417E-0B1E-4CFA-9C9D-3CA70C966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6137-E0FD-4D68-A3EE-F3BCD382017B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417E-0B1E-4CFA-9C9D-3CA70C966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8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6137-E0FD-4D68-A3EE-F3BCD382017B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417E-0B1E-4CFA-9C9D-3CA70C966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9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6137-E0FD-4D68-A3EE-F3BCD382017B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417E-0B1E-4CFA-9C9D-3CA70C966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6137-E0FD-4D68-A3EE-F3BCD382017B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417E-0B1E-4CFA-9C9D-3CA70C966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13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6137-E0FD-4D68-A3EE-F3BCD382017B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417E-0B1E-4CFA-9C9D-3CA70C966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4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D6137-E0FD-4D68-A3EE-F3BCD382017B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6417E-0B1E-4CFA-9C9D-3CA70C966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8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359" y="1905539"/>
            <a:ext cx="4027344" cy="2079524"/>
          </a:xfrm>
          <a:prstGeom prst="rect">
            <a:avLst/>
          </a:prstGeom>
        </p:spPr>
      </p:pic>
      <p:pic>
        <p:nvPicPr>
          <p:cNvPr id="1026" name="Picture 2" descr="ë¬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94" y="317575"/>
            <a:ext cx="5416176" cy="541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995" y="5573027"/>
            <a:ext cx="4872010" cy="61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3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ë¬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9" y="163632"/>
            <a:ext cx="1260910" cy="126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69990" y="440144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F29D3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</a:t>
            </a:r>
            <a:endParaRPr lang="ko-KR" altLang="en-US" sz="1600" dirty="0">
              <a:solidFill>
                <a:srgbClr val="F29D3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744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ë¬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9" y="163632"/>
            <a:ext cx="1260910" cy="126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69990" y="440144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F29D3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</a:t>
            </a:r>
            <a:endParaRPr lang="ko-KR" altLang="en-US" sz="1600" dirty="0">
              <a:solidFill>
                <a:srgbClr val="F29D3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27230" y="2169611"/>
            <a:ext cx="83375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한 학기 동안 배운 것을 활용해 </a:t>
            </a:r>
            <a:r>
              <a:rPr lang="ko-KR" altLang="en-US" sz="2400" dirty="0" err="1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어플을</a:t>
            </a:r>
            <a:r>
              <a:rPr lang="ko-KR" altLang="en-US" sz="2400" dirty="0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제작해본 것에 </a:t>
            </a:r>
            <a:r>
              <a:rPr lang="ko-KR" altLang="en-US" sz="2400" dirty="0" smtClean="0">
                <a:solidFill>
                  <a:srgbClr val="F29D3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의의</a:t>
            </a:r>
            <a:r>
              <a:rPr lang="ko-KR" altLang="en-US" sz="2400" dirty="0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 있다</a:t>
            </a:r>
            <a:r>
              <a:rPr lang="en-US" altLang="ko-KR" sz="2400" dirty="0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2400" dirty="0" smtClean="0">
              <a:solidFill>
                <a:srgbClr val="D94E4E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dirty="0">
              <a:solidFill>
                <a:srgbClr val="F2DFA7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검증된 </a:t>
            </a:r>
            <a:r>
              <a:rPr lang="ko-KR" altLang="en-US" sz="2400" dirty="0" smtClean="0">
                <a:solidFill>
                  <a:srgbClr val="F29D3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수면 방법을 추가</a:t>
            </a:r>
            <a:r>
              <a:rPr lang="ko-KR" altLang="en-US" sz="2400" dirty="0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하고</a:t>
            </a:r>
            <a:r>
              <a:rPr lang="en-US" altLang="ko-KR" sz="2400" dirty="0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단어장 기능에 </a:t>
            </a:r>
            <a:r>
              <a:rPr lang="en-US" altLang="ko-KR" sz="2400" dirty="0" smtClean="0">
                <a:solidFill>
                  <a:srgbClr val="F29D3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DB </a:t>
            </a:r>
            <a:r>
              <a:rPr lang="ko-KR" altLang="en-US" sz="2400" dirty="0" smtClean="0">
                <a:solidFill>
                  <a:srgbClr val="F29D3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연결</a:t>
            </a:r>
            <a:r>
              <a:rPr lang="ko-KR" altLang="en-US" sz="2400" dirty="0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하면 더 유용한 </a:t>
            </a:r>
            <a:r>
              <a:rPr lang="ko-KR" altLang="en-US" sz="2400" dirty="0" err="1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어플이</a:t>
            </a:r>
            <a:r>
              <a:rPr lang="ko-KR" altLang="en-US" sz="2400" dirty="0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될 것 이다</a:t>
            </a:r>
            <a:r>
              <a:rPr lang="en-US" altLang="ko-KR" sz="2400" dirty="0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rgbClr val="F2DFA7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872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1265" y="3044280"/>
            <a:ext cx="2749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rgbClr val="F29D3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ko-KR" altLang="en-US" sz="4400" dirty="0">
              <a:solidFill>
                <a:srgbClr val="F29D3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143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97160" y="1578544"/>
            <a:ext cx="19736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F29D35"/>
                </a:solidFill>
                <a:latin typeface="Adobe Garamond Pro Bold" panose="02020702060506020403" pitchFamily="18" charset="0"/>
                <a:ea typeface="나눔스퀘어 ExtraBold" panose="020B0600000101010101" pitchFamily="50" charset="-127"/>
              </a:rPr>
              <a:t>INDEX</a:t>
            </a:r>
            <a:endParaRPr lang="ko-KR" altLang="en-US" sz="4400" dirty="0">
              <a:solidFill>
                <a:srgbClr val="F29D35"/>
              </a:solidFill>
              <a:latin typeface="Adobe Garamond Pro Bold" panose="02020702060506020403" pitchFamily="18" charset="0"/>
              <a:ea typeface="나눔스퀘어 ExtraBold" panose="020B0600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522587" y="3248526"/>
            <a:ext cx="9146827" cy="1247155"/>
            <a:chOff x="1454408" y="2786514"/>
            <a:chExt cx="9146827" cy="1247155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821581" y="2966988"/>
              <a:ext cx="8412480" cy="0"/>
            </a:xfrm>
            <a:prstGeom prst="line">
              <a:avLst/>
            </a:prstGeom>
            <a:ln w="38100">
              <a:solidFill>
                <a:srgbClr val="F2C1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>
              <a:off x="1727736" y="2786514"/>
              <a:ext cx="385010" cy="394636"/>
            </a:xfrm>
            <a:prstGeom prst="ellipse">
              <a:avLst/>
            </a:prstGeom>
            <a:solidFill>
              <a:srgbClr val="D9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9942898" y="2786514"/>
              <a:ext cx="385010" cy="394636"/>
            </a:xfrm>
            <a:prstGeom prst="ellipse">
              <a:avLst/>
            </a:prstGeom>
            <a:solidFill>
              <a:srgbClr val="D9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772441" y="2786514"/>
              <a:ext cx="385010" cy="394636"/>
            </a:xfrm>
            <a:prstGeom prst="ellipse">
              <a:avLst/>
            </a:prstGeom>
            <a:solidFill>
              <a:srgbClr val="D9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5823284" y="2786514"/>
              <a:ext cx="385010" cy="394636"/>
            </a:xfrm>
            <a:prstGeom prst="ellipse">
              <a:avLst/>
            </a:prstGeom>
            <a:solidFill>
              <a:srgbClr val="D9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54408" y="3445840"/>
              <a:ext cx="9316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solidFill>
                    <a:srgbClr val="F29D35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배경</a:t>
              </a:r>
              <a:endParaRPr lang="ko-KR" altLang="en-US" sz="3200" dirty="0">
                <a:solidFill>
                  <a:srgbClr val="F29D3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14215" y="3445841"/>
              <a:ext cx="9316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solidFill>
                    <a:srgbClr val="F29D35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기능</a:t>
              </a:r>
              <a:endParaRPr lang="ko-KR" altLang="en-US" sz="3200" dirty="0">
                <a:solidFill>
                  <a:srgbClr val="F29D3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89706" y="3445842"/>
              <a:ext cx="20521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solidFill>
                    <a:srgbClr val="F29D35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인터페이스</a:t>
              </a:r>
              <a:endParaRPr lang="ko-KR" altLang="en-US" sz="3200" dirty="0">
                <a:solidFill>
                  <a:srgbClr val="F29D3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09763" y="3445841"/>
              <a:ext cx="9316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solidFill>
                    <a:srgbClr val="F29D35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시연</a:t>
              </a:r>
              <a:endParaRPr lang="ko-KR" altLang="en-US" sz="3200" dirty="0">
                <a:solidFill>
                  <a:srgbClr val="F29D3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7883091" y="2786514"/>
              <a:ext cx="385010" cy="394636"/>
            </a:xfrm>
            <a:prstGeom prst="ellipse">
              <a:avLst/>
            </a:prstGeom>
            <a:solidFill>
              <a:srgbClr val="D9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669570" y="3448894"/>
              <a:ext cx="9316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solidFill>
                    <a:srgbClr val="F29D35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결과</a:t>
              </a:r>
              <a:endParaRPr lang="ko-KR" altLang="en-US" sz="3200" dirty="0">
                <a:solidFill>
                  <a:srgbClr val="F29D3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9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ë¬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9" y="163632"/>
            <a:ext cx="1260910" cy="126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69990" y="440144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F29D3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</a:t>
            </a:r>
            <a:endParaRPr lang="ko-KR" altLang="en-US" sz="1600" dirty="0">
              <a:solidFill>
                <a:srgbClr val="F29D3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194" name="Picture 2" descr="a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990" y="1549668"/>
            <a:ext cx="4351164" cy="413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6843562" y="1865515"/>
            <a:ext cx="3704860" cy="1660903"/>
            <a:chOff x="6843562" y="1865515"/>
            <a:chExt cx="3704860" cy="1660903"/>
          </a:xfrm>
        </p:grpSpPr>
        <p:sp>
          <p:nvSpPr>
            <p:cNvPr id="10" name="TextBox 9"/>
            <p:cNvSpPr txBox="1"/>
            <p:nvPr/>
          </p:nvSpPr>
          <p:spPr>
            <a:xfrm>
              <a:off x="6843562" y="1865515"/>
              <a:ext cx="37048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F29D35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불면증에 시달리는 현대인들</a:t>
              </a:r>
              <a:endParaRPr lang="ko-KR" altLang="en-US" sz="2400" dirty="0">
                <a:solidFill>
                  <a:srgbClr val="F29D3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04612" y="3064753"/>
              <a:ext cx="2582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F29D35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새벽에 핸드폰 사용</a:t>
              </a:r>
              <a:endParaRPr lang="ko-KR" altLang="en-US" sz="2400" dirty="0">
                <a:solidFill>
                  <a:srgbClr val="F29D3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1" name="덧셈 기호 10"/>
            <p:cNvSpPr/>
            <p:nvPr/>
          </p:nvSpPr>
          <p:spPr>
            <a:xfrm>
              <a:off x="8387982" y="2387958"/>
              <a:ext cx="616017" cy="616017"/>
            </a:xfrm>
            <a:prstGeom prst="mathPlus">
              <a:avLst>
                <a:gd name="adj1" fmla="val 14145"/>
              </a:avLst>
            </a:prstGeom>
            <a:solidFill>
              <a:srgbClr val="F29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670435" y="4148489"/>
            <a:ext cx="40511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D94E4E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생체리듬 깨짐</a:t>
            </a:r>
            <a:endParaRPr lang="en-US" altLang="ko-KR" sz="2800" dirty="0">
              <a:solidFill>
                <a:srgbClr val="D94E4E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2800" dirty="0" smtClean="0">
                <a:solidFill>
                  <a:srgbClr val="D94E4E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면역력과 회복력에도 문제</a:t>
            </a:r>
            <a:r>
              <a:rPr lang="en-US" altLang="ko-KR" sz="2800" dirty="0" smtClean="0">
                <a:solidFill>
                  <a:srgbClr val="D94E4E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endParaRPr lang="ko-KR" altLang="en-US" sz="2800" dirty="0">
              <a:solidFill>
                <a:srgbClr val="D94E4E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41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ë¬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9" y="163632"/>
            <a:ext cx="1260910" cy="126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69990" y="440144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F29D3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</a:t>
            </a:r>
            <a:endParaRPr lang="ko-KR" altLang="en-US" sz="1600" dirty="0">
              <a:solidFill>
                <a:srgbClr val="F29D3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8558" y="2117557"/>
            <a:ext cx="3751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29D3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대국민 </a:t>
            </a:r>
            <a:r>
              <a:rPr lang="ko-KR" altLang="en-US" sz="3200" dirty="0" err="1" smtClean="0">
                <a:solidFill>
                  <a:srgbClr val="D94E4E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꽃잠</a:t>
            </a:r>
            <a:r>
              <a:rPr lang="ko-KR" altLang="en-US" sz="3200" dirty="0" smtClean="0">
                <a:solidFill>
                  <a:srgbClr val="F29D3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프로젝트</a:t>
            </a:r>
            <a:endParaRPr lang="ko-KR" altLang="en-US" sz="3200" dirty="0">
              <a:solidFill>
                <a:srgbClr val="F29D35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214" y="3109220"/>
            <a:ext cx="4102036" cy="11698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63232" y="6066263"/>
            <a:ext cx="406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29D3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* </a:t>
            </a:r>
            <a:r>
              <a:rPr lang="ko-KR" altLang="en-US" dirty="0" err="1" smtClean="0">
                <a:solidFill>
                  <a:srgbClr val="F29D3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꽃잠</a:t>
            </a:r>
            <a:r>
              <a:rPr lang="ko-KR" altLang="en-US" dirty="0" smtClean="0">
                <a:solidFill>
                  <a:srgbClr val="F29D3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은 </a:t>
            </a:r>
            <a:r>
              <a:rPr lang="en-US" altLang="ko-KR" dirty="0" smtClean="0">
                <a:solidFill>
                  <a:srgbClr val="F29D3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‘</a:t>
            </a:r>
            <a:r>
              <a:rPr lang="ko-KR" altLang="en-US" dirty="0" smtClean="0">
                <a:solidFill>
                  <a:srgbClr val="D94E4E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깊이 든 잠</a:t>
            </a:r>
            <a:r>
              <a:rPr lang="en-US" altLang="ko-KR" dirty="0" smtClean="0">
                <a:solidFill>
                  <a:srgbClr val="F29D3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’</a:t>
            </a:r>
            <a:r>
              <a:rPr lang="ko-KR" altLang="en-US" dirty="0" smtClean="0">
                <a:solidFill>
                  <a:srgbClr val="F29D3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의 순 우리말 입니다</a:t>
            </a:r>
            <a:r>
              <a:rPr lang="en-US" altLang="ko-KR" dirty="0" smtClean="0">
                <a:solidFill>
                  <a:srgbClr val="F29D3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endParaRPr lang="ko-KR" altLang="en-US" dirty="0">
              <a:solidFill>
                <a:srgbClr val="F29D35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20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ë¬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9" y="163632"/>
            <a:ext cx="1260910" cy="126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69990" y="440144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F29D3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</a:t>
            </a:r>
            <a:endParaRPr lang="ko-KR" altLang="en-US" sz="1600" dirty="0">
              <a:solidFill>
                <a:srgbClr val="F29D3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00553" y="3947638"/>
            <a:ext cx="1927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ASMR </a:t>
            </a:r>
            <a:r>
              <a:rPr lang="ko-KR" altLang="en-US" sz="2800" dirty="0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위주</a:t>
            </a:r>
            <a:endParaRPr lang="ko-KR" altLang="en-US" sz="2800" dirty="0">
              <a:solidFill>
                <a:srgbClr val="F2DFA7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0888" y="3677999"/>
            <a:ext cx="36343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제작자의 </a:t>
            </a:r>
            <a:r>
              <a:rPr lang="ko-KR" altLang="en-US" sz="2800" dirty="0" smtClean="0">
                <a:solidFill>
                  <a:srgbClr val="D94E4E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경험에 기반</a:t>
            </a:r>
            <a:r>
              <a:rPr lang="ko-KR" altLang="en-US" sz="2800" dirty="0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한</a:t>
            </a:r>
            <a:endParaRPr lang="en-US" altLang="ko-KR" sz="2800" dirty="0" smtClean="0">
              <a:solidFill>
                <a:srgbClr val="F2DFA7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2800" dirty="0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효과가 있다고 알려진</a:t>
            </a:r>
            <a:endParaRPr lang="en-US" altLang="ko-KR" sz="2800" dirty="0" smtClean="0">
              <a:solidFill>
                <a:srgbClr val="F2DFA7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2800" dirty="0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잠자기</a:t>
            </a:r>
            <a:r>
              <a:rPr lang="en-US" altLang="ko-KR" sz="2800" dirty="0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800" dirty="0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위한 </a:t>
            </a:r>
            <a:r>
              <a:rPr lang="en-US" altLang="ko-KR" sz="2800" dirty="0" smtClean="0">
                <a:solidFill>
                  <a:srgbClr val="D94E4E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r>
            <a:r>
              <a:rPr lang="ko-KR" altLang="en-US" sz="2800" dirty="0" smtClean="0">
                <a:solidFill>
                  <a:srgbClr val="D94E4E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가지 방법</a:t>
            </a:r>
            <a:endParaRPr lang="en-US" altLang="ko-KR" sz="2800" dirty="0" smtClean="0">
              <a:solidFill>
                <a:srgbClr val="D94E4E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5342951" y="2455728"/>
            <a:ext cx="1013244" cy="458426"/>
          </a:xfrm>
          <a:prstGeom prst="rightArrow">
            <a:avLst>
              <a:gd name="adj1" fmla="val 34744"/>
              <a:gd name="adj2" fmla="val 72883"/>
            </a:avLst>
          </a:prstGeom>
          <a:solidFill>
            <a:srgbClr val="F2D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C1AE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410" y="2293034"/>
            <a:ext cx="2305284" cy="6574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55856" y="2329379"/>
            <a:ext cx="1816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29D3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기존 </a:t>
            </a:r>
            <a:r>
              <a:rPr lang="en-US" altLang="ko-KR" sz="3200" dirty="0" smtClean="0">
                <a:solidFill>
                  <a:srgbClr val="F29D3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APP</a:t>
            </a:r>
            <a:endParaRPr lang="ko-KR" altLang="en-US" sz="3200" dirty="0">
              <a:solidFill>
                <a:srgbClr val="F29D35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4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ë¬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9" y="163632"/>
            <a:ext cx="1260910" cy="126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69990" y="440144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F29D3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</a:t>
            </a:r>
            <a:endParaRPr lang="ko-KR" altLang="en-US" sz="1600" dirty="0">
              <a:solidFill>
                <a:srgbClr val="F29D3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31692" y="1795348"/>
            <a:ext cx="430117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ko-KR" altLang="en-US" sz="3200" dirty="0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도</a:t>
            </a:r>
            <a:r>
              <a:rPr lang="en-US" altLang="ko-KR" sz="3200" dirty="0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	</a:t>
            </a:r>
            <a:r>
              <a:rPr lang="ko-KR" altLang="en-US" sz="3200" dirty="0" smtClean="0">
                <a:solidFill>
                  <a:srgbClr val="F29D3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잠이 오는 소리</a:t>
            </a:r>
            <a:endParaRPr lang="en-US" altLang="ko-KR" sz="3200" dirty="0" smtClean="0">
              <a:solidFill>
                <a:srgbClr val="F29D35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ko-KR" altLang="en-US" sz="3200" dirty="0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레</a:t>
            </a:r>
            <a:r>
              <a:rPr lang="en-US" altLang="ko-KR" sz="3200" dirty="0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	</a:t>
            </a:r>
            <a:r>
              <a:rPr lang="en-US" altLang="ko-KR" sz="3200" dirty="0" smtClean="0">
                <a:solidFill>
                  <a:srgbClr val="F29D3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4-7-8 </a:t>
            </a:r>
            <a:r>
              <a:rPr lang="ko-KR" altLang="en-US" sz="3200" dirty="0" smtClean="0">
                <a:solidFill>
                  <a:srgbClr val="F29D3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호흡법</a:t>
            </a:r>
            <a:endParaRPr lang="en-US" altLang="ko-KR" sz="3200" dirty="0" smtClean="0">
              <a:solidFill>
                <a:srgbClr val="F29D35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ko-KR" altLang="en-US" sz="3200" dirty="0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미</a:t>
            </a:r>
            <a:r>
              <a:rPr lang="en-US" altLang="ko-KR" sz="3200" dirty="0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	</a:t>
            </a:r>
            <a:r>
              <a:rPr lang="ko-KR" altLang="en-US" sz="3200" dirty="0" smtClean="0">
                <a:solidFill>
                  <a:srgbClr val="F29D3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영어 단어 외우기</a:t>
            </a:r>
            <a:endParaRPr lang="en-US" altLang="ko-KR" sz="3200" dirty="0" smtClean="0">
              <a:solidFill>
                <a:srgbClr val="F29D35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ko-KR" altLang="en-US" sz="3200" dirty="0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파</a:t>
            </a:r>
            <a:r>
              <a:rPr lang="en-US" altLang="ko-KR" sz="3200" dirty="0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	</a:t>
            </a:r>
            <a:r>
              <a:rPr lang="ko-KR" altLang="en-US" sz="3200" dirty="0" smtClean="0">
                <a:solidFill>
                  <a:srgbClr val="F29D3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잘 거라고 세뇌하기</a:t>
            </a:r>
            <a:endParaRPr lang="en-US" altLang="ko-KR" sz="3200" dirty="0" smtClean="0">
              <a:solidFill>
                <a:srgbClr val="F29D35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ko-KR" altLang="en-US" sz="3200" dirty="0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솔</a:t>
            </a:r>
            <a:r>
              <a:rPr lang="en-US" altLang="ko-KR" sz="3200" dirty="0" smtClean="0">
                <a:solidFill>
                  <a:srgbClr val="F2DFA7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	</a:t>
            </a:r>
            <a:r>
              <a:rPr lang="ko-KR" altLang="en-US" sz="3200" dirty="0" smtClean="0">
                <a:solidFill>
                  <a:srgbClr val="F29D3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잠이 오는 </a:t>
            </a:r>
            <a:r>
              <a:rPr lang="ko-KR" altLang="en-US" sz="3200" dirty="0" err="1" smtClean="0">
                <a:solidFill>
                  <a:srgbClr val="F29D3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움짤</a:t>
            </a:r>
            <a:endParaRPr lang="ko-KR" altLang="en-US" sz="3200" dirty="0">
              <a:solidFill>
                <a:srgbClr val="F29D35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44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ë¬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9" y="163632"/>
            <a:ext cx="1260910" cy="126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69990" y="440144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F29D3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인터페이스</a:t>
            </a:r>
            <a:endParaRPr lang="ko-KR" altLang="en-US" sz="1600" dirty="0">
              <a:solidFill>
                <a:srgbClr val="F29D3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90" y="1307232"/>
            <a:ext cx="3097809" cy="5163015"/>
          </a:xfrm>
          <a:prstGeom prst="rect">
            <a:avLst/>
          </a:prstGeom>
          <a:ln>
            <a:solidFill>
              <a:srgbClr val="F2C1AE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97" y="1307231"/>
            <a:ext cx="3097809" cy="5163015"/>
          </a:xfrm>
          <a:prstGeom prst="rect">
            <a:avLst/>
          </a:prstGeom>
          <a:ln>
            <a:solidFill>
              <a:srgbClr val="F2C1AE"/>
            </a:solidFill>
          </a:ln>
        </p:spPr>
      </p:pic>
    </p:spTree>
    <p:extLst>
      <p:ext uri="{BB962C8B-B14F-4D97-AF65-F5344CB8AC3E}">
        <p14:creationId xmlns:p14="http://schemas.microsoft.com/office/powerpoint/2010/main" val="11286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ë¬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9" y="163632"/>
            <a:ext cx="1260910" cy="126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69990" y="440144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F29D3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인터페이스</a:t>
            </a:r>
            <a:endParaRPr lang="ko-KR" altLang="en-US" sz="1600" dirty="0">
              <a:solidFill>
                <a:srgbClr val="F29D3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93" y="1402240"/>
            <a:ext cx="2898387" cy="4830645"/>
          </a:xfrm>
          <a:prstGeom prst="rect">
            <a:avLst/>
          </a:prstGeom>
          <a:ln>
            <a:solidFill>
              <a:srgbClr val="F2C1AE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345" y="1402240"/>
            <a:ext cx="2898387" cy="4830645"/>
          </a:xfrm>
          <a:prstGeom prst="rect">
            <a:avLst/>
          </a:prstGeom>
          <a:ln>
            <a:solidFill>
              <a:srgbClr val="F2C1AE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197" y="1402239"/>
            <a:ext cx="2898387" cy="4830645"/>
          </a:xfrm>
          <a:prstGeom prst="rect">
            <a:avLst/>
          </a:prstGeom>
          <a:ln>
            <a:solidFill>
              <a:srgbClr val="F2C1AE"/>
            </a:solidFill>
          </a:ln>
        </p:spPr>
      </p:pic>
    </p:spTree>
    <p:extLst>
      <p:ext uri="{BB962C8B-B14F-4D97-AF65-F5344CB8AC3E}">
        <p14:creationId xmlns:p14="http://schemas.microsoft.com/office/powerpoint/2010/main" val="50310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ë¬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9" y="163632"/>
            <a:ext cx="1260910" cy="126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69990" y="440144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F29D3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인터페이스</a:t>
            </a:r>
            <a:endParaRPr lang="ko-KR" altLang="en-US" sz="1600" dirty="0">
              <a:solidFill>
                <a:srgbClr val="F29D3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531" y="1248013"/>
            <a:ext cx="3048542" cy="5080904"/>
          </a:xfrm>
          <a:prstGeom prst="rect">
            <a:avLst/>
          </a:prstGeom>
          <a:ln>
            <a:solidFill>
              <a:srgbClr val="F2C1AE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463" y="1248013"/>
            <a:ext cx="3048542" cy="5080904"/>
          </a:xfrm>
          <a:prstGeom prst="rect">
            <a:avLst/>
          </a:prstGeom>
          <a:ln>
            <a:solidFill>
              <a:srgbClr val="F2C1AE"/>
            </a:solidFill>
          </a:ln>
        </p:spPr>
      </p:pic>
    </p:spTree>
    <p:extLst>
      <p:ext uri="{BB962C8B-B14F-4D97-AF65-F5344CB8AC3E}">
        <p14:creationId xmlns:p14="http://schemas.microsoft.com/office/powerpoint/2010/main" val="307036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113</Words>
  <Application>Microsoft Office PowerPoint</Application>
  <PresentationFormat>와이드스크린</PresentationFormat>
  <Paragraphs>44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나눔스퀘어 ExtraBold</vt:lpstr>
      <vt:lpstr>나눔스퀘어OTF Bold</vt:lpstr>
      <vt:lpstr>맑은 고딕</vt:lpstr>
      <vt:lpstr>Adobe Garamond Pro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유진</dc:creator>
  <cp:lastModifiedBy>이 유진</cp:lastModifiedBy>
  <cp:revision>32</cp:revision>
  <dcterms:created xsi:type="dcterms:W3CDTF">2018-12-16T08:50:12Z</dcterms:created>
  <dcterms:modified xsi:type="dcterms:W3CDTF">2019-06-13T12:50:46Z</dcterms:modified>
</cp:coreProperties>
</file>