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4" r:id="rId7"/>
    <p:sldId id="263" r:id="rId8"/>
    <p:sldId id="265" r:id="rId9"/>
    <p:sldId id="267" r:id="rId10"/>
    <p:sldId id="259" r:id="rId11"/>
    <p:sldId id="258" r:id="rId12"/>
    <p:sldId id="260" r:id="rId13"/>
    <p:sldId id="261" r:id="rId14"/>
    <p:sldId id="262" r:id="rId15"/>
    <p:sldId id="269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30A54-D665-4EF0-8E66-2BD4ADB63FD0}" v="1591" dt="2023-04-28T11:40:36.177"/>
    <p1510:client id="{F7DDA9C9-91F4-380E-BD7D-97FD5C7E9D77}" v="1095" dt="2023-04-28T16:01:52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enne VAREILLE" userId="S::etienne.vareille@ensea.fr::d18997fa-de71-48a8-88d6-1f7727a76511" providerId="AD" clId="Web-{F7DDA9C9-91F4-380E-BD7D-97FD5C7E9D77}"/>
    <pc:docChg chg="addSld delSld modSld">
      <pc:chgData name="Etienne VAREILLE" userId="S::etienne.vareille@ensea.fr::d18997fa-de71-48a8-88d6-1f7727a76511" providerId="AD" clId="Web-{F7DDA9C9-91F4-380E-BD7D-97FD5C7E9D77}" dt="2023-04-28T16:01:52.422" v="1032" actId="1076"/>
      <pc:docMkLst>
        <pc:docMk/>
      </pc:docMkLst>
      <pc:sldChg chg="addSp delSp modSp">
        <pc:chgData name="Etienne VAREILLE" userId="S::etienne.vareille@ensea.fr::d18997fa-de71-48a8-88d6-1f7727a76511" providerId="AD" clId="Web-{F7DDA9C9-91F4-380E-BD7D-97FD5C7E9D77}" dt="2023-04-28T12:08:55.876" v="57"/>
        <pc:sldMkLst>
          <pc:docMk/>
          <pc:sldMk cId="2869926381" sldId="263"/>
        </pc:sldMkLst>
        <pc:spChg chg="add mod">
          <ac:chgData name="Etienne VAREILLE" userId="S::etienne.vareille@ensea.fr::d18997fa-de71-48a8-88d6-1f7727a76511" providerId="AD" clId="Web-{F7DDA9C9-91F4-380E-BD7D-97FD5C7E9D77}" dt="2023-04-28T12:05:54.713" v="23" actId="20577"/>
          <ac:spMkLst>
            <pc:docMk/>
            <pc:sldMk cId="2869926381" sldId="263"/>
            <ac:spMk id="3" creationId="{9F0F5D61-3DCB-A5EC-8C78-FC006965643F}"/>
          </ac:spMkLst>
        </pc:spChg>
        <pc:spChg chg="add mod">
          <ac:chgData name="Etienne VAREILLE" userId="S::etienne.vareille@ensea.fr::d18997fa-de71-48a8-88d6-1f7727a76511" providerId="AD" clId="Web-{F7DDA9C9-91F4-380E-BD7D-97FD5C7E9D77}" dt="2023-04-28T12:06:57.169" v="48" actId="14100"/>
          <ac:spMkLst>
            <pc:docMk/>
            <pc:sldMk cId="2869926381" sldId="263"/>
            <ac:spMk id="5" creationId="{0A2B1058-CE17-70DF-3280-72B05FBB70F3}"/>
          </ac:spMkLst>
        </pc:spChg>
        <pc:spChg chg="add mod">
          <ac:chgData name="Etienne VAREILLE" userId="S::etienne.vareille@ensea.fr::d18997fa-de71-48a8-88d6-1f7727a76511" providerId="AD" clId="Web-{F7DDA9C9-91F4-380E-BD7D-97FD5C7E9D77}" dt="2023-04-28T12:07:10.575" v="50" actId="1076"/>
          <ac:spMkLst>
            <pc:docMk/>
            <pc:sldMk cId="2869926381" sldId="263"/>
            <ac:spMk id="14" creationId="{DBB92A3C-0F11-1F58-F2E5-636154D8F4EB}"/>
          </ac:spMkLst>
        </pc:spChg>
        <pc:cxnChg chg="add mod">
          <ac:chgData name="Etienne VAREILLE" userId="S::etienne.vareille@ensea.fr::d18997fa-de71-48a8-88d6-1f7727a76511" providerId="AD" clId="Web-{F7DDA9C9-91F4-380E-BD7D-97FD5C7E9D77}" dt="2023-04-28T12:06:45.668" v="46" actId="1076"/>
          <ac:cxnSpMkLst>
            <pc:docMk/>
            <pc:sldMk cId="2869926381" sldId="263"/>
            <ac:cxnSpMk id="10" creationId="{89B6D044-F8DE-CABE-B1A1-8B78FC27F1B3}"/>
          </ac:cxnSpMkLst>
        </pc:cxnChg>
        <pc:cxnChg chg="mod">
          <ac:chgData name="Etienne VAREILLE" userId="S::etienne.vareille@ensea.fr::d18997fa-de71-48a8-88d6-1f7727a76511" providerId="AD" clId="Web-{F7DDA9C9-91F4-380E-BD7D-97FD5C7E9D77}" dt="2023-04-28T12:05:21.837" v="13" actId="14100"/>
          <ac:cxnSpMkLst>
            <pc:docMk/>
            <pc:sldMk cId="2869926381" sldId="263"/>
            <ac:cxnSpMk id="13" creationId="{F5BE869C-73EB-5EC9-B54E-DFF703590A89}"/>
          </ac:cxnSpMkLst>
        </pc:cxnChg>
        <pc:cxnChg chg="add del mod">
          <ac:chgData name="Etienne VAREILLE" userId="S::etienne.vareille@ensea.fr::d18997fa-de71-48a8-88d6-1f7727a76511" providerId="AD" clId="Web-{F7DDA9C9-91F4-380E-BD7D-97FD5C7E9D77}" dt="2023-04-28T12:08:55.876" v="57"/>
          <ac:cxnSpMkLst>
            <pc:docMk/>
            <pc:sldMk cId="2869926381" sldId="263"/>
            <ac:cxnSpMk id="15" creationId="{5300DF9B-8D89-FD4F-C333-40C1A3A8E0D0}"/>
          </ac:cxnSpMkLst>
        </pc:cxnChg>
      </pc:sldChg>
      <pc:sldChg chg="modSp">
        <pc:chgData name="Etienne VAREILLE" userId="S::etienne.vareille@ensea.fr::d18997fa-de71-48a8-88d6-1f7727a76511" providerId="AD" clId="Web-{F7DDA9C9-91F4-380E-BD7D-97FD5C7E9D77}" dt="2023-04-28T12:38:29.752" v="358" actId="20577"/>
        <pc:sldMkLst>
          <pc:docMk/>
          <pc:sldMk cId="1772375671" sldId="264"/>
        </pc:sldMkLst>
        <pc:spChg chg="mod">
          <ac:chgData name="Etienne VAREILLE" userId="S::etienne.vareille@ensea.fr::d18997fa-de71-48a8-88d6-1f7727a76511" providerId="AD" clId="Web-{F7DDA9C9-91F4-380E-BD7D-97FD5C7E9D77}" dt="2023-04-28T12:38:29.752" v="358" actId="20577"/>
          <ac:spMkLst>
            <pc:docMk/>
            <pc:sldMk cId="1772375671" sldId="264"/>
            <ac:spMk id="2" creationId="{745D191F-9A18-6C08-D1A1-F046F82D7F4A}"/>
          </ac:spMkLst>
        </pc:spChg>
      </pc:sldChg>
      <pc:sldChg chg="modSp new">
        <pc:chgData name="Etienne VAREILLE" userId="S::etienne.vareille@ensea.fr::d18997fa-de71-48a8-88d6-1f7727a76511" providerId="AD" clId="Web-{F7DDA9C9-91F4-380E-BD7D-97FD5C7E9D77}" dt="2023-04-28T12:17:42.411" v="351" actId="20577"/>
        <pc:sldMkLst>
          <pc:docMk/>
          <pc:sldMk cId="1238343610" sldId="265"/>
        </pc:sldMkLst>
        <pc:spChg chg="mod">
          <ac:chgData name="Etienne VAREILLE" userId="S::etienne.vareille@ensea.fr::d18997fa-de71-48a8-88d6-1f7727a76511" providerId="AD" clId="Web-{F7DDA9C9-91F4-380E-BD7D-97FD5C7E9D77}" dt="2023-04-28T12:09:21.721" v="60" actId="20577"/>
          <ac:spMkLst>
            <pc:docMk/>
            <pc:sldMk cId="1238343610" sldId="265"/>
            <ac:spMk id="2" creationId="{2BDD6B3F-BAF0-803C-6531-386934DBAB4F}"/>
          </ac:spMkLst>
        </pc:spChg>
        <pc:spChg chg="mod">
          <ac:chgData name="Etienne VAREILLE" userId="S::etienne.vareille@ensea.fr::d18997fa-de71-48a8-88d6-1f7727a76511" providerId="AD" clId="Web-{F7DDA9C9-91F4-380E-BD7D-97FD5C7E9D77}" dt="2023-04-28T12:17:42.411" v="351" actId="20577"/>
          <ac:spMkLst>
            <pc:docMk/>
            <pc:sldMk cId="1238343610" sldId="265"/>
            <ac:spMk id="3" creationId="{691712A3-C93E-991B-3E8D-4267535BB303}"/>
          </ac:spMkLst>
        </pc:spChg>
      </pc:sldChg>
      <pc:sldChg chg="new del">
        <pc:chgData name="Etienne VAREILLE" userId="S::etienne.vareille@ensea.fr::d18997fa-de71-48a8-88d6-1f7727a76511" providerId="AD" clId="Web-{F7DDA9C9-91F4-380E-BD7D-97FD5C7E9D77}" dt="2023-04-28T12:38:40.002" v="361"/>
        <pc:sldMkLst>
          <pc:docMk/>
          <pc:sldMk cId="2636168235" sldId="266"/>
        </pc:sldMkLst>
      </pc:sldChg>
      <pc:sldChg chg="modSp new">
        <pc:chgData name="Etienne VAREILLE" userId="S::etienne.vareille@ensea.fr::d18997fa-de71-48a8-88d6-1f7727a76511" providerId="AD" clId="Web-{F7DDA9C9-91F4-380E-BD7D-97FD5C7E9D77}" dt="2023-04-28T12:39:01.394" v="381" actId="20577"/>
        <pc:sldMkLst>
          <pc:docMk/>
          <pc:sldMk cId="645568076" sldId="267"/>
        </pc:sldMkLst>
        <pc:spChg chg="mod">
          <ac:chgData name="Etienne VAREILLE" userId="S::etienne.vareille@ensea.fr::d18997fa-de71-48a8-88d6-1f7727a76511" providerId="AD" clId="Web-{F7DDA9C9-91F4-380E-BD7D-97FD5C7E9D77}" dt="2023-04-28T12:38:47.284" v="371" actId="20577"/>
          <ac:spMkLst>
            <pc:docMk/>
            <pc:sldMk cId="645568076" sldId="267"/>
            <ac:spMk id="2" creationId="{5E637F47-504A-61C5-3517-8ECDAA932763}"/>
          </ac:spMkLst>
        </pc:spChg>
        <pc:spChg chg="mod">
          <ac:chgData name="Etienne VAREILLE" userId="S::etienne.vareille@ensea.fr::d18997fa-de71-48a8-88d6-1f7727a76511" providerId="AD" clId="Web-{F7DDA9C9-91F4-380E-BD7D-97FD5C7E9D77}" dt="2023-04-28T12:39:01.394" v="381" actId="20577"/>
          <ac:spMkLst>
            <pc:docMk/>
            <pc:sldMk cId="645568076" sldId="267"/>
            <ac:spMk id="3" creationId="{514299C5-A0C4-97A5-2309-FF8FF177A7C6}"/>
          </ac:spMkLst>
        </pc:spChg>
      </pc:sldChg>
      <pc:sldChg chg="new del">
        <pc:chgData name="Etienne VAREILLE" userId="S::etienne.vareille@ensea.fr::d18997fa-de71-48a8-88d6-1f7727a76511" providerId="AD" clId="Web-{F7DDA9C9-91F4-380E-BD7D-97FD5C7E9D77}" dt="2023-04-28T15:30:51.291" v="863"/>
        <pc:sldMkLst>
          <pc:docMk/>
          <pc:sldMk cId="1949979215" sldId="268"/>
        </pc:sldMkLst>
      </pc:sldChg>
      <pc:sldChg chg="modSp new">
        <pc:chgData name="Etienne VAREILLE" userId="S::etienne.vareille@ensea.fr::d18997fa-de71-48a8-88d6-1f7727a76511" providerId="AD" clId="Web-{F7DDA9C9-91F4-380E-BD7D-97FD5C7E9D77}" dt="2023-04-28T12:41:41.664" v="388" actId="20577"/>
        <pc:sldMkLst>
          <pc:docMk/>
          <pc:sldMk cId="2438449942" sldId="269"/>
        </pc:sldMkLst>
        <pc:spChg chg="mod">
          <ac:chgData name="Etienne VAREILLE" userId="S::etienne.vareille@ensea.fr::d18997fa-de71-48a8-88d6-1f7727a76511" providerId="AD" clId="Web-{F7DDA9C9-91F4-380E-BD7D-97FD5C7E9D77}" dt="2023-04-28T12:41:41.664" v="388" actId="20577"/>
          <ac:spMkLst>
            <pc:docMk/>
            <pc:sldMk cId="2438449942" sldId="269"/>
            <ac:spMk id="2" creationId="{B0F44366-5EF1-A624-8815-7406A5DF5142}"/>
          </ac:spMkLst>
        </pc:spChg>
      </pc:sldChg>
      <pc:sldChg chg="new del">
        <pc:chgData name="Etienne VAREILLE" userId="S::etienne.vareille@ensea.fr::d18997fa-de71-48a8-88d6-1f7727a76511" providerId="AD" clId="Web-{F7DDA9C9-91F4-380E-BD7D-97FD5C7E9D77}" dt="2023-04-28T12:42:00.774" v="391"/>
        <pc:sldMkLst>
          <pc:docMk/>
          <pc:sldMk cId="98286420" sldId="270"/>
        </pc:sldMkLst>
      </pc:sldChg>
      <pc:sldChg chg="modSp new">
        <pc:chgData name="Etienne VAREILLE" userId="S::etienne.vareille@ensea.fr::d18997fa-de71-48a8-88d6-1f7727a76511" providerId="AD" clId="Web-{F7DDA9C9-91F4-380E-BD7D-97FD5C7E9D77}" dt="2023-04-28T13:08:27.618" v="574" actId="20577"/>
        <pc:sldMkLst>
          <pc:docMk/>
          <pc:sldMk cId="2233613574" sldId="271"/>
        </pc:sldMkLst>
        <pc:spChg chg="mod">
          <ac:chgData name="Etienne VAREILLE" userId="S::etienne.vareille@ensea.fr::d18997fa-de71-48a8-88d6-1f7727a76511" providerId="AD" clId="Web-{F7DDA9C9-91F4-380E-BD7D-97FD5C7E9D77}" dt="2023-04-28T12:42:06.258" v="394" actId="20577"/>
          <ac:spMkLst>
            <pc:docMk/>
            <pc:sldMk cId="2233613574" sldId="271"/>
            <ac:spMk id="2" creationId="{BEC5B2A2-0A29-2837-BD5F-557D7E97CFC4}"/>
          </ac:spMkLst>
        </pc:spChg>
        <pc:spChg chg="mod">
          <ac:chgData name="Etienne VAREILLE" userId="S::etienne.vareille@ensea.fr::d18997fa-de71-48a8-88d6-1f7727a76511" providerId="AD" clId="Web-{F7DDA9C9-91F4-380E-BD7D-97FD5C7E9D77}" dt="2023-04-28T13:08:27.618" v="574" actId="20577"/>
          <ac:spMkLst>
            <pc:docMk/>
            <pc:sldMk cId="2233613574" sldId="271"/>
            <ac:spMk id="3" creationId="{F9379796-EA25-069F-D571-83B07B976804}"/>
          </ac:spMkLst>
        </pc:spChg>
      </pc:sldChg>
      <pc:sldChg chg="modSp new">
        <pc:chgData name="Etienne VAREILLE" userId="S::etienne.vareille@ensea.fr::d18997fa-de71-48a8-88d6-1f7727a76511" providerId="AD" clId="Web-{F7DDA9C9-91F4-380E-BD7D-97FD5C7E9D77}" dt="2023-04-28T15:57:43.394" v="963" actId="14100"/>
        <pc:sldMkLst>
          <pc:docMk/>
          <pc:sldMk cId="2778743311" sldId="272"/>
        </pc:sldMkLst>
        <pc:spChg chg="mod">
          <ac:chgData name="Etienne VAREILLE" userId="S::etienne.vareille@ensea.fr::d18997fa-de71-48a8-88d6-1f7727a76511" providerId="AD" clId="Web-{F7DDA9C9-91F4-380E-BD7D-97FD5C7E9D77}" dt="2023-04-28T13:09:24.026" v="578" actId="20577"/>
          <ac:spMkLst>
            <pc:docMk/>
            <pc:sldMk cId="2778743311" sldId="272"/>
            <ac:spMk id="2" creationId="{84023272-1B53-25CE-2096-561CFF36C73A}"/>
          </ac:spMkLst>
        </pc:spChg>
        <pc:spChg chg="mod">
          <ac:chgData name="Etienne VAREILLE" userId="S::etienne.vareille@ensea.fr::d18997fa-de71-48a8-88d6-1f7727a76511" providerId="AD" clId="Web-{F7DDA9C9-91F4-380E-BD7D-97FD5C7E9D77}" dt="2023-04-28T15:57:43.394" v="963" actId="14100"/>
          <ac:spMkLst>
            <pc:docMk/>
            <pc:sldMk cId="2778743311" sldId="272"/>
            <ac:spMk id="3" creationId="{07D0A30B-EF39-9D37-3690-F1CB625A8929}"/>
          </ac:spMkLst>
        </pc:spChg>
      </pc:sldChg>
      <pc:sldChg chg="modSp new">
        <pc:chgData name="Etienne VAREILLE" userId="S::etienne.vareille@ensea.fr::d18997fa-de71-48a8-88d6-1f7727a76511" providerId="AD" clId="Web-{F7DDA9C9-91F4-380E-BD7D-97FD5C7E9D77}" dt="2023-04-28T13:15:51.115" v="785" actId="20577"/>
        <pc:sldMkLst>
          <pc:docMk/>
          <pc:sldMk cId="1661472559" sldId="273"/>
        </pc:sldMkLst>
        <pc:spChg chg="mod">
          <ac:chgData name="Etienne VAREILLE" userId="S::etienne.vareille@ensea.fr::d18997fa-de71-48a8-88d6-1f7727a76511" providerId="AD" clId="Web-{F7DDA9C9-91F4-380E-BD7D-97FD5C7E9D77}" dt="2023-04-28T13:09:50.308" v="610" actId="20577"/>
          <ac:spMkLst>
            <pc:docMk/>
            <pc:sldMk cId="1661472559" sldId="273"/>
            <ac:spMk id="2" creationId="{B1B6D87F-8A08-3CD1-DEBF-1F530ECAD49B}"/>
          </ac:spMkLst>
        </pc:spChg>
        <pc:spChg chg="mod">
          <ac:chgData name="Etienne VAREILLE" userId="S::etienne.vareille@ensea.fr::d18997fa-de71-48a8-88d6-1f7727a76511" providerId="AD" clId="Web-{F7DDA9C9-91F4-380E-BD7D-97FD5C7E9D77}" dt="2023-04-28T13:15:51.115" v="785" actId="20577"/>
          <ac:spMkLst>
            <pc:docMk/>
            <pc:sldMk cId="1661472559" sldId="273"/>
            <ac:spMk id="3" creationId="{AF5808D3-C784-98B7-C306-A030EF7C2549}"/>
          </ac:spMkLst>
        </pc:spChg>
      </pc:sldChg>
      <pc:sldChg chg="addSp delSp modSp new">
        <pc:chgData name="Etienne VAREILLE" userId="S::etienne.vareille@ensea.fr::d18997fa-de71-48a8-88d6-1f7727a76511" providerId="AD" clId="Web-{F7DDA9C9-91F4-380E-BD7D-97FD5C7E9D77}" dt="2023-04-28T16:00:53.684" v="1024" actId="14100"/>
        <pc:sldMkLst>
          <pc:docMk/>
          <pc:sldMk cId="2369870274" sldId="274"/>
        </pc:sldMkLst>
        <pc:spChg chg="mod">
          <ac:chgData name="Etienne VAREILLE" userId="S::etienne.vareille@ensea.fr::d18997fa-de71-48a8-88d6-1f7727a76511" providerId="AD" clId="Web-{F7DDA9C9-91F4-380E-BD7D-97FD5C7E9D77}" dt="2023-04-28T13:17:36.087" v="862" actId="20577"/>
          <ac:spMkLst>
            <pc:docMk/>
            <pc:sldMk cId="2369870274" sldId="274"/>
            <ac:spMk id="2" creationId="{0F022975-A56E-DFDC-774F-5E315E6CD904}"/>
          </ac:spMkLst>
        </pc:spChg>
        <pc:spChg chg="del">
          <ac:chgData name="Etienne VAREILLE" userId="S::etienne.vareille@ensea.fr::d18997fa-de71-48a8-88d6-1f7727a76511" providerId="AD" clId="Web-{F7DDA9C9-91F4-380E-BD7D-97FD5C7E9D77}" dt="2023-04-28T15:49:24.683" v="864"/>
          <ac:spMkLst>
            <pc:docMk/>
            <pc:sldMk cId="2369870274" sldId="274"/>
            <ac:spMk id="3" creationId="{D01ACDE1-CFF4-2FB6-3676-A25E7035DB71}"/>
          </ac:spMkLst>
        </pc:spChg>
        <pc:spChg chg="add del mod">
          <ac:chgData name="Etienne VAREILLE" userId="S::etienne.vareille@ensea.fr::d18997fa-de71-48a8-88d6-1f7727a76511" providerId="AD" clId="Web-{F7DDA9C9-91F4-380E-BD7D-97FD5C7E9D77}" dt="2023-04-28T15:51:39.799" v="870"/>
          <ac:spMkLst>
            <pc:docMk/>
            <pc:sldMk cId="2369870274" sldId="274"/>
            <ac:spMk id="6" creationId="{E002CFCA-3B9A-2C1E-E648-B92A1196E001}"/>
          </ac:spMkLst>
        </pc:spChg>
        <pc:spChg chg="add mod">
          <ac:chgData name="Etienne VAREILLE" userId="S::etienne.vareille@ensea.fr::d18997fa-de71-48a8-88d6-1f7727a76511" providerId="AD" clId="Web-{F7DDA9C9-91F4-380E-BD7D-97FD5C7E9D77}" dt="2023-04-28T16:00:49.200" v="1023" actId="1076"/>
          <ac:spMkLst>
            <pc:docMk/>
            <pc:sldMk cId="2369870274" sldId="274"/>
            <ac:spMk id="8" creationId="{8E449095-8732-A6B8-297F-0025AA9C748B}"/>
          </ac:spMkLst>
        </pc:spChg>
        <pc:picChg chg="add del mod ord">
          <ac:chgData name="Etienne VAREILLE" userId="S::etienne.vareille@ensea.fr::d18997fa-de71-48a8-88d6-1f7727a76511" providerId="AD" clId="Web-{F7DDA9C9-91F4-380E-BD7D-97FD5C7E9D77}" dt="2023-04-28T15:51:37.393" v="869"/>
          <ac:picMkLst>
            <pc:docMk/>
            <pc:sldMk cId="2369870274" sldId="274"/>
            <ac:picMk id="4" creationId="{CFAD347F-EFD3-DC8F-DB6E-A0CB3C18E8AD}"/>
          </ac:picMkLst>
        </pc:picChg>
        <pc:picChg chg="add mod ord">
          <ac:chgData name="Etienne VAREILLE" userId="S::etienne.vareille@ensea.fr::d18997fa-de71-48a8-88d6-1f7727a76511" providerId="AD" clId="Web-{F7DDA9C9-91F4-380E-BD7D-97FD5C7E9D77}" dt="2023-04-28T16:00:40.856" v="1020" actId="14100"/>
          <ac:picMkLst>
            <pc:docMk/>
            <pc:sldMk cId="2369870274" sldId="274"/>
            <ac:picMk id="7" creationId="{E7AD1DD3-C4B9-F56D-2D0D-9BE017700815}"/>
          </ac:picMkLst>
        </pc:picChg>
        <pc:picChg chg="add mod">
          <ac:chgData name="Etienne VAREILLE" userId="S::etienne.vareille@ensea.fr::d18997fa-de71-48a8-88d6-1f7727a76511" providerId="AD" clId="Web-{F7DDA9C9-91F4-380E-BD7D-97FD5C7E9D77}" dt="2023-04-28T16:00:53.684" v="1024" actId="14100"/>
          <ac:picMkLst>
            <pc:docMk/>
            <pc:sldMk cId="2369870274" sldId="274"/>
            <ac:picMk id="9" creationId="{F60E6786-5C5E-F197-BD89-E604BF624F9B}"/>
          </ac:picMkLst>
        </pc:picChg>
      </pc:sldChg>
      <pc:sldChg chg="addSp delSp modSp new">
        <pc:chgData name="Etienne VAREILLE" userId="S::etienne.vareille@ensea.fr::d18997fa-de71-48a8-88d6-1f7727a76511" providerId="AD" clId="Web-{F7DDA9C9-91F4-380E-BD7D-97FD5C7E9D77}" dt="2023-04-28T16:01:52.422" v="1032" actId="1076"/>
        <pc:sldMkLst>
          <pc:docMk/>
          <pc:sldMk cId="466665910" sldId="275"/>
        </pc:sldMkLst>
        <pc:spChg chg="del">
          <ac:chgData name="Etienne VAREILLE" userId="S::etienne.vareille@ensea.fr::d18997fa-de71-48a8-88d6-1f7727a76511" providerId="AD" clId="Web-{F7DDA9C9-91F4-380E-BD7D-97FD5C7E9D77}" dt="2023-04-28T15:58:08.895" v="968"/>
          <ac:spMkLst>
            <pc:docMk/>
            <pc:sldMk cId="466665910" sldId="275"/>
            <ac:spMk id="2" creationId="{B03944E7-9F42-03B4-75B0-1B0D50B5B1E1}"/>
          </ac:spMkLst>
        </pc:spChg>
        <pc:spChg chg="del">
          <ac:chgData name="Etienne VAREILLE" userId="S::etienne.vareille@ensea.fr::d18997fa-de71-48a8-88d6-1f7727a76511" providerId="AD" clId="Web-{F7DDA9C9-91F4-380E-BD7D-97FD5C7E9D77}" dt="2023-04-28T15:58:15.880" v="970"/>
          <ac:spMkLst>
            <pc:docMk/>
            <pc:sldMk cId="466665910" sldId="275"/>
            <ac:spMk id="3" creationId="{56EB946D-CEEB-6957-15CB-6ADC58022039}"/>
          </ac:spMkLst>
        </pc:spChg>
        <pc:spChg chg="add mod">
          <ac:chgData name="Etienne VAREILLE" userId="S::etienne.vareille@ensea.fr::d18997fa-de71-48a8-88d6-1f7727a76511" providerId="AD" clId="Web-{F7DDA9C9-91F4-380E-BD7D-97FD5C7E9D77}" dt="2023-04-28T15:58:12.442" v="969" actId="1076"/>
          <ac:spMkLst>
            <pc:docMk/>
            <pc:sldMk cId="466665910" sldId="275"/>
            <ac:spMk id="5" creationId="{9882B723-EE6A-38F7-C1B2-49D6D7CC63E3}"/>
          </ac:spMkLst>
        </pc:spChg>
        <pc:spChg chg="add mod">
          <ac:chgData name="Etienne VAREILLE" userId="S::etienne.vareille@ensea.fr::d18997fa-de71-48a8-88d6-1f7727a76511" providerId="AD" clId="Web-{F7DDA9C9-91F4-380E-BD7D-97FD5C7E9D77}" dt="2023-04-28T16:01:03.232" v="1025" actId="20577"/>
          <ac:spMkLst>
            <pc:docMk/>
            <pc:sldMk cId="466665910" sldId="275"/>
            <ac:spMk id="9" creationId="{6C25B179-6E13-E206-4BB9-8C2990FDE909}"/>
          </ac:spMkLst>
        </pc:spChg>
        <pc:picChg chg="add del">
          <ac:chgData name="Etienne VAREILLE" userId="S::etienne.vareille@ensea.fr::d18997fa-de71-48a8-88d6-1f7727a76511" providerId="AD" clId="Web-{F7DDA9C9-91F4-380E-BD7D-97FD5C7E9D77}" dt="2023-04-28T15:58:53.476" v="975"/>
          <ac:picMkLst>
            <pc:docMk/>
            <pc:sldMk cId="466665910" sldId="275"/>
            <ac:picMk id="7" creationId="{6EB29F9D-0938-272A-2370-57ACED31F33F}"/>
          </ac:picMkLst>
        </pc:picChg>
        <pc:picChg chg="add del mod">
          <ac:chgData name="Etienne VAREILLE" userId="S::etienne.vareille@ensea.fr::d18997fa-de71-48a8-88d6-1f7727a76511" providerId="AD" clId="Web-{F7DDA9C9-91F4-380E-BD7D-97FD5C7E9D77}" dt="2023-04-28T15:59:40.650" v="981"/>
          <ac:picMkLst>
            <pc:docMk/>
            <pc:sldMk cId="466665910" sldId="275"/>
            <ac:picMk id="10" creationId="{E0A03869-926C-ED46-EF55-CA16C536055B}"/>
          </ac:picMkLst>
        </pc:picChg>
        <pc:picChg chg="add mod">
          <ac:chgData name="Etienne VAREILLE" userId="S::etienne.vareille@ensea.fr::d18997fa-de71-48a8-88d6-1f7727a76511" providerId="AD" clId="Web-{F7DDA9C9-91F4-380E-BD7D-97FD5C7E9D77}" dt="2023-04-28T16:01:52.422" v="1032" actId="1076"/>
          <ac:picMkLst>
            <pc:docMk/>
            <pc:sldMk cId="466665910" sldId="275"/>
            <ac:picMk id="11" creationId="{A6C092EE-E7A7-C6E4-05A4-9ECE2097FD33}"/>
          </ac:picMkLst>
        </pc:picChg>
      </pc:sldChg>
    </pc:docChg>
  </pc:docChgLst>
  <pc:docChgLst>
    <pc:chgData name="Etienne VAREILLE" userId="S::etienne.vareille@ensea.fr::d18997fa-de71-48a8-88d6-1f7727a76511" providerId="AD" clId="Web-{3A630A54-D665-4EF0-8E66-2BD4ADB63FD0}"/>
    <pc:docChg chg="addSld modSld sldOrd">
      <pc:chgData name="Etienne VAREILLE" userId="S::etienne.vareille@ensea.fr::d18997fa-de71-48a8-88d6-1f7727a76511" providerId="AD" clId="Web-{3A630A54-D665-4EF0-8E66-2BD4ADB63FD0}" dt="2023-04-28T11:40:36.177" v="1528" actId="1076"/>
      <pc:docMkLst>
        <pc:docMk/>
      </pc:docMkLst>
      <pc:sldChg chg="modSp">
        <pc:chgData name="Etienne VAREILLE" userId="S::etienne.vareille@ensea.fr::d18997fa-de71-48a8-88d6-1f7727a76511" providerId="AD" clId="Web-{3A630A54-D665-4EF0-8E66-2BD4ADB63FD0}" dt="2023-04-28T08:22:47.038" v="2" actId="20577"/>
        <pc:sldMkLst>
          <pc:docMk/>
          <pc:sldMk cId="4262868419" sldId="256"/>
        </pc:sldMkLst>
        <pc:spChg chg="mod">
          <ac:chgData name="Etienne VAREILLE" userId="S::etienne.vareille@ensea.fr::d18997fa-de71-48a8-88d6-1f7727a76511" providerId="AD" clId="Web-{3A630A54-D665-4EF0-8E66-2BD4ADB63FD0}" dt="2023-04-28T08:22:47.038" v="2" actId="20577"/>
          <ac:spMkLst>
            <pc:docMk/>
            <pc:sldMk cId="4262868419" sldId="256"/>
            <ac:spMk id="2" creationId="{70752FD7-76EF-4EBF-8807-5A08A9C8EA09}"/>
          </ac:spMkLst>
        </pc:spChg>
      </pc:sldChg>
      <pc:sldChg chg="addSp delSp modSp new">
        <pc:chgData name="Etienne VAREILLE" userId="S::etienne.vareille@ensea.fr::d18997fa-de71-48a8-88d6-1f7727a76511" providerId="AD" clId="Web-{3A630A54-D665-4EF0-8E66-2BD4ADB63FD0}" dt="2023-04-28T11:27:33.421" v="1283" actId="20577"/>
        <pc:sldMkLst>
          <pc:docMk/>
          <pc:sldMk cId="917132641" sldId="257"/>
        </pc:sldMkLst>
        <pc:spChg chg="mod">
          <ac:chgData name="Etienne VAREILLE" userId="S::etienne.vareille@ensea.fr::d18997fa-de71-48a8-88d6-1f7727a76511" providerId="AD" clId="Web-{3A630A54-D665-4EF0-8E66-2BD4ADB63FD0}" dt="2023-04-28T09:38:19.983" v="630" actId="20577"/>
          <ac:spMkLst>
            <pc:docMk/>
            <pc:sldMk cId="917132641" sldId="257"/>
            <ac:spMk id="2" creationId="{A99BCB4A-0C5C-D459-3563-35840C6DCCAF}"/>
          </ac:spMkLst>
        </pc:spChg>
        <pc:spChg chg="del">
          <ac:chgData name="Etienne VAREILLE" userId="S::etienne.vareille@ensea.fr::d18997fa-de71-48a8-88d6-1f7727a76511" providerId="AD" clId="Web-{3A630A54-D665-4EF0-8E66-2BD4ADB63FD0}" dt="2023-04-28T08:23:00.773" v="11"/>
          <ac:spMkLst>
            <pc:docMk/>
            <pc:sldMk cId="917132641" sldId="257"/>
            <ac:spMk id="3" creationId="{CAB0EFEA-03A0-8DF2-5BC4-A2D5D32FDA11}"/>
          </ac:spMkLst>
        </pc:spChg>
        <pc:spChg chg="add mod">
          <ac:chgData name="Etienne VAREILLE" userId="S::etienne.vareille@ensea.fr::d18997fa-de71-48a8-88d6-1f7727a76511" providerId="AD" clId="Web-{3A630A54-D665-4EF0-8E66-2BD4ADB63FD0}" dt="2023-04-28T11:27:33.421" v="1283" actId="20577"/>
          <ac:spMkLst>
            <pc:docMk/>
            <pc:sldMk cId="917132641" sldId="257"/>
            <ac:spMk id="120" creationId="{A7D310D1-0A7E-933B-6DE2-F0E25E1DE83F}"/>
          </ac:spMkLst>
        </pc:spChg>
        <pc:graphicFrameChg chg="add del mod ord modGraphic">
          <ac:chgData name="Etienne VAREILLE" userId="S::etienne.vareille@ensea.fr::d18997fa-de71-48a8-88d6-1f7727a76511" providerId="AD" clId="Web-{3A630A54-D665-4EF0-8E66-2BD4ADB63FD0}" dt="2023-04-28T08:26:36.156" v="30"/>
          <ac:graphicFrameMkLst>
            <pc:docMk/>
            <pc:sldMk cId="917132641" sldId="257"/>
            <ac:graphicFrameMk id="4" creationId="{51A93048-7F8E-FEFD-8A7D-9FE95E26BAC3}"/>
          </ac:graphicFrameMkLst>
        </pc:graphicFrameChg>
      </pc:sldChg>
      <pc:sldChg chg="modSp new">
        <pc:chgData name="Etienne VAREILLE" userId="S::etienne.vareille@ensea.fr::d18997fa-de71-48a8-88d6-1f7727a76511" providerId="AD" clId="Web-{3A630A54-D665-4EF0-8E66-2BD4ADB63FD0}" dt="2023-04-28T09:39:19.735" v="655" actId="20577"/>
        <pc:sldMkLst>
          <pc:docMk/>
          <pc:sldMk cId="834385844" sldId="258"/>
        </pc:sldMkLst>
        <pc:spChg chg="mod">
          <ac:chgData name="Etienne VAREILLE" userId="S::etienne.vareille@ensea.fr::d18997fa-de71-48a8-88d6-1f7727a76511" providerId="AD" clId="Web-{3A630A54-D665-4EF0-8E66-2BD4ADB63FD0}" dt="2023-04-28T08:33:56.282" v="130" actId="20577"/>
          <ac:spMkLst>
            <pc:docMk/>
            <pc:sldMk cId="834385844" sldId="258"/>
            <ac:spMk id="2" creationId="{52A17F20-B43F-401D-7967-FCF88DAE01C4}"/>
          </ac:spMkLst>
        </pc:spChg>
        <pc:spChg chg="mod">
          <ac:chgData name="Etienne VAREILLE" userId="S::etienne.vareille@ensea.fr::d18997fa-de71-48a8-88d6-1f7727a76511" providerId="AD" clId="Web-{3A630A54-D665-4EF0-8E66-2BD4ADB63FD0}" dt="2023-04-28T09:39:19.735" v="655" actId="20577"/>
          <ac:spMkLst>
            <pc:docMk/>
            <pc:sldMk cId="834385844" sldId="258"/>
            <ac:spMk id="3" creationId="{0EDE97A2-008B-2EB4-AF8E-C1B955551FBF}"/>
          </ac:spMkLst>
        </pc:spChg>
      </pc:sldChg>
      <pc:sldChg chg="modSp new">
        <pc:chgData name="Etienne VAREILLE" userId="S::etienne.vareille@ensea.fr::d18997fa-de71-48a8-88d6-1f7727a76511" providerId="AD" clId="Web-{3A630A54-D665-4EF0-8E66-2BD4ADB63FD0}" dt="2023-04-28T09:22:15.526" v="612" actId="20577"/>
        <pc:sldMkLst>
          <pc:docMk/>
          <pc:sldMk cId="2948581722" sldId="259"/>
        </pc:sldMkLst>
        <pc:spChg chg="mod">
          <ac:chgData name="Etienne VAREILLE" userId="S::etienne.vareille@ensea.fr::d18997fa-de71-48a8-88d6-1f7727a76511" providerId="AD" clId="Web-{3A630A54-D665-4EF0-8E66-2BD4ADB63FD0}" dt="2023-04-28T08:56:55.498" v="544" actId="20577"/>
          <ac:spMkLst>
            <pc:docMk/>
            <pc:sldMk cId="2948581722" sldId="259"/>
            <ac:spMk id="2" creationId="{25E8C519-ED07-F8E1-2A7A-F41BE723B128}"/>
          </ac:spMkLst>
        </pc:spChg>
        <pc:spChg chg="mod">
          <ac:chgData name="Etienne VAREILLE" userId="S::etienne.vareille@ensea.fr::d18997fa-de71-48a8-88d6-1f7727a76511" providerId="AD" clId="Web-{3A630A54-D665-4EF0-8E66-2BD4ADB63FD0}" dt="2023-04-28T09:22:15.526" v="612" actId="20577"/>
          <ac:spMkLst>
            <pc:docMk/>
            <pc:sldMk cId="2948581722" sldId="259"/>
            <ac:spMk id="3" creationId="{39675EEA-2333-FE6E-211E-13ECD20342CE}"/>
          </ac:spMkLst>
        </pc:spChg>
      </pc:sldChg>
      <pc:sldChg chg="modSp new">
        <pc:chgData name="Etienne VAREILLE" userId="S::etienne.vareille@ensea.fr::d18997fa-de71-48a8-88d6-1f7727a76511" providerId="AD" clId="Web-{3A630A54-D665-4EF0-8E66-2BD4ADB63FD0}" dt="2023-04-28T11:04:27.335" v="1114" actId="20577"/>
        <pc:sldMkLst>
          <pc:docMk/>
          <pc:sldMk cId="3907731416" sldId="260"/>
        </pc:sldMkLst>
        <pc:spChg chg="mod">
          <ac:chgData name="Etienne VAREILLE" userId="S::etienne.vareille@ensea.fr::d18997fa-de71-48a8-88d6-1f7727a76511" providerId="AD" clId="Web-{3A630A54-D665-4EF0-8E66-2BD4ADB63FD0}" dt="2023-04-28T09:39:29.204" v="658" actId="20577"/>
          <ac:spMkLst>
            <pc:docMk/>
            <pc:sldMk cId="3907731416" sldId="260"/>
            <ac:spMk id="2" creationId="{9A5EC7C8-9292-5A80-4D31-03A88DC9A6D0}"/>
          </ac:spMkLst>
        </pc:spChg>
        <pc:spChg chg="mod">
          <ac:chgData name="Etienne VAREILLE" userId="S::etienne.vareille@ensea.fr::d18997fa-de71-48a8-88d6-1f7727a76511" providerId="AD" clId="Web-{3A630A54-D665-4EF0-8E66-2BD4ADB63FD0}" dt="2023-04-28T11:04:27.335" v="1114" actId="20577"/>
          <ac:spMkLst>
            <pc:docMk/>
            <pc:sldMk cId="3907731416" sldId="260"/>
            <ac:spMk id="3" creationId="{4BBB943D-7875-58A7-3BCD-B33F9395FA95}"/>
          </ac:spMkLst>
        </pc:spChg>
      </pc:sldChg>
      <pc:sldChg chg="modSp new">
        <pc:chgData name="Etienne VAREILLE" userId="S::etienne.vareille@ensea.fr::d18997fa-de71-48a8-88d6-1f7727a76511" providerId="AD" clId="Web-{3A630A54-D665-4EF0-8E66-2BD4ADB63FD0}" dt="2023-04-28T11:26:51.685" v="1269" actId="20577"/>
        <pc:sldMkLst>
          <pc:docMk/>
          <pc:sldMk cId="2284073334" sldId="261"/>
        </pc:sldMkLst>
        <pc:spChg chg="mod">
          <ac:chgData name="Etienne VAREILLE" userId="S::etienne.vareille@ensea.fr::d18997fa-de71-48a8-88d6-1f7727a76511" providerId="AD" clId="Web-{3A630A54-D665-4EF0-8E66-2BD4ADB63FD0}" dt="2023-04-28T10:40:55.644" v="767" actId="20577"/>
          <ac:spMkLst>
            <pc:docMk/>
            <pc:sldMk cId="2284073334" sldId="261"/>
            <ac:spMk id="2" creationId="{AA71DA93-0000-DBCD-0DC9-6473E377CDC3}"/>
          </ac:spMkLst>
        </pc:spChg>
        <pc:spChg chg="mod">
          <ac:chgData name="Etienne VAREILLE" userId="S::etienne.vareille@ensea.fr::d18997fa-de71-48a8-88d6-1f7727a76511" providerId="AD" clId="Web-{3A630A54-D665-4EF0-8E66-2BD4ADB63FD0}" dt="2023-04-28T11:26:51.685" v="1269" actId="20577"/>
          <ac:spMkLst>
            <pc:docMk/>
            <pc:sldMk cId="2284073334" sldId="261"/>
            <ac:spMk id="3" creationId="{7871CEDC-5EC8-1822-4D9E-9EA7650BA253}"/>
          </ac:spMkLst>
        </pc:spChg>
      </pc:sldChg>
      <pc:sldChg chg="modSp new">
        <pc:chgData name="Etienne VAREILLE" userId="S::etienne.vareille@ensea.fr::d18997fa-de71-48a8-88d6-1f7727a76511" providerId="AD" clId="Web-{3A630A54-D665-4EF0-8E66-2BD4ADB63FD0}" dt="2023-04-28T11:30:16.410" v="1389" actId="20577"/>
        <pc:sldMkLst>
          <pc:docMk/>
          <pc:sldMk cId="1491801134" sldId="262"/>
        </pc:sldMkLst>
        <pc:spChg chg="mod">
          <ac:chgData name="Etienne VAREILLE" userId="S::etienne.vareille@ensea.fr::d18997fa-de71-48a8-88d6-1f7727a76511" providerId="AD" clId="Web-{3A630A54-D665-4EF0-8E66-2BD4ADB63FD0}" dt="2023-04-28T11:28:37.563" v="1289" actId="20577"/>
          <ac:spMkLst>
            <pc:docMk/>
            <pc:sldMk cId="1491801134" sldId="262"/>
            <ac:spMk id="2" creationId="{BA562E54-A3FF-8071-421D-59A7F594C770}"/>
          </ac:spMkLst>
        </pc:spChg>
        <pc:spChg chg="mod">
          <ac:chgData name="Etienne VAREILLE" userId="S::etienne.vareille@ensea.fr::d18997fa-de71-48a8-88d6-1f7727a76511" providerId="AD" clId="Web-{3A630A54-D665-4EF0-8E66-2BD4ADB63FD0}" dt="2023-04-28T11:30:16.410" v="1389" actId="20577"/>
          <ac:spMkLst>
            <pc:docMk/>
            <pc:sldMk cId="1491801134" sldId="262"/>
            <ac:spMk id="3" creationId="{E308839A-D993-019D-805F-109DF00580E3}"/>
          </ac:spMkLst>
        </pc:spChg>
      </pc:sldChg>
      <pc:sldChg chg="addSp delSp modSp new ord">
        <pc:chgData name="Etienne VAREILLE" userId="S::etienne.vareille@ensea.fr::d18997fa-de71-48a8-88d6-1f7727a76511" providerId="AD" clId="Web-{3A630A54-D665-4EF0-8E66-2BD4ADB63FD0}" dt="2023-04-28T11:40:36.177" v="1528" actId="1076"/>
        <pc:sldMkLst>
          <pc:docMk/>
          <pc:sldMk cId="2869926381" sldId="263"/>
        </pc:sldMkLst>
        <pc:spChg chg="mod">
          <ac:chgData name="Etienne VAREILLE" userId="S::etienne.vareille@ensea.fr::d18997fa-de71-48a8-88d6-1f7727a76511" providerId="AD" clId="Web-{3A630A54-D665-4EF0-8E66-2BD4ADB63FD0}" dt="2023-04-28T11:32:11.304" v="1409" actId="20577"/>
          <ac:spMkLst>
            <pc:docMk/>
            <pc:sldMk cId="2869926381" sldId="263"/>
            <ac:spMk id="2" creationId="{E5A6B513-B2F7-5FD2-B0C5-AB03F8D0D003}"/>
          </ac:spMkLst>
        </pc:spChg>
        <pc:spChg chg="del mod">
          <ac:chgData name="Etienne VAREILLE" userId="S::etienne.vareille@ensea.fr::d18997fa-de71-48a8-88d6-1f7727a76511" providerId="AD" clId="Web-{3A630A54-D665-4EF0-8E66-2BD4ADB63FD0}" dt="2023-04-28T11:34:21.729" v="1411"/>
          <ac:spMkLst>
            <pc:docMk/>
            <pc:sldMk cId="2869926381" sldId="263"/>
            <ac:spMk id="3" creationId="{5DD2D2D1-6E70-5CCB-FC16-68969B0F0C03}"/>
          </ac:spMkLst>
        </pc:spChg>
        <pc:spChg chg="add del mod">
          <ac:chgData name="Etienne VAREILLE" userId="S::etienne.vareille@ensea.fr::d18997fa-de71-48a8-88d6-1f7727a76511" providerId="AD" clId="Web-{3A630A54-D665-4EF0-8E66-2BD4ADB63FD0}" dt="2023-04-28T11:36:00.951" v="1462"/>
          <ac:spMkLst>
            <pc:docMk/>
            <pc:sldMk cId="2869926381" sldId="263"/>
            <ac:spMk id="5" creationId="{55571AB3-8AA4-CC29-3169-A4D58846144C}"/>
          </ac:spMkLst>
        </pc:spChg>
        <pc:spChg chg="add mod">
          <ac:chgData name="Etienne VAREILLE" userId="S::etienne.vareille@ensea.fr::d18997fa-de71-48a8-88d6-1f7727a76511" providerId="AD" clId="Web-{3A630A54-D665-4EF0-8E66-2BD4ADB63FD0}" dt="2023-04-28T11:38:05.126" v="1494" actId="20577"/>
          <ac:spMkLst>
            <pc:docMk/>
            <pc:sldMk cId="2869926381" sldId="263"/>
            <ac:spMk id="6" creationId="{138C2AC6-8C00-ACBE-7B1C-C6DE866530C5}"/>
          </ac:spMkLst>
        </pc:spChg>
        <pc:spChg chg="add mod">
          <ac:chgData name="Etienne VAREILLE" userId="S::etienne.vareille@ensea.fr::d18997fa-de71-48a8-88d6-1f7727a76511" providerId="AD" clId="Web-{3A630A54-D665-4EF0-8E66-2BD4ADB63FD0}" dt="2023-04-28T11:38:13.205" v="1495" actId="1076"/>
          <ac:spMkLst>
            <pc:docMk/>
            <pc:sldMk cId="2869926381" sldId="263"/>
            <ac:spMk id="7" creationId="{AC87A8AD-0B4E-603C-E7EE-7EE4CB3F2158}"/>
          </ac:spMkLst>
        </pc:spChg>
        <pc:spChg chg="add mod">
          <ac:chgData name="Etienne VAREILLE" userId="S::etienne.vareille@ensea.fr::d18997fa-de71-48a8-88d6-1f7727a76511" providerId="AD" clId="Web-{3A630A54-D665-4EF0-8E66-2BD4ADB63FD0}" dt="2023-04-28T11:38:38.127" v="1501" actId="20577"/>
          <ac:spMkLst>
            <pc:docMk/>
            <pc:sldMk cId="2869926381" sldId="263"/>
            <ac:spMk id="8" creationId="{CBED21CB-B72D-B625-5D1E-A6C0929C6904}"/>
          </ac:spMkLst>
        </pc:spChg>
        <pc:spChg chg="add mod">
          <ac:chgData name="Etienne VAREILLE" userId="S::etienne.vareille@ensea.fr::d18997fa-de71-48a8-88d6-1f7727a76511" providerId="AD" clId="Web-{3A630A54-D665-4EF0-8E66-2BD4ADB63FD0}" dt="2023-04-28T11:39:15.706" v="1510" actId="14100"/>
          <ac:spMkLst>
            <pc:docMk/>
            <pc:sldMk cId="2869926381" sldId="263"/>
            <ac:spMk id="9" creationId="{10F4954B-99E1-7825-3239-80486480B2B3}"/>
          </ac:spMkLst>
        </pc:spChg>
        <pc:picChg chg="add mod ord">
          <ac:chgData name="Etienne VAREILLE" userId="S::etienne.vareille@ensea.fr::d18997fa-de71-48a8-88d6-1f7727a76511" providerId="AD" clId="Web-{3A630A54-D665-4EF0-8E66-2BD4ADB63FD0}" dt="2023-04-28T11:34:58.012" v="1413" actId="14100"/>
          <ac:picMkLst>
            <pc:docMk/>
            <pc:sldMk cId="2869926381" sldId="263"/>
            <ac:picMk id="4" creationId="{E0B1BB6E-8ACE-1C76-D364-5B313989FDA0}"/>
          </ac:picMkLst>
        </pc:picChg>
        <pc:cxnChg chg="add del mod">
          <ac:chgData name="Etienne VAREILLE" userId="S::etienne.vareille@ensea.fr::d18997fa-de71-48a8-88d6-1f7727a76511" providerId="AD" clId="Web-{3A630A54-D665-4EF0-8E66-2BD4ADB63FD0}" dt="2023-04-28T11:39:46.332" v="1516"/>
          <ac:cxnSpMkLst>
            <pc:docMk/>
            <pc:sldMk cId="2869926381" sldId="263"/>
            <ac:cxnSpMk id="10" creationId="{55EEF799-506C-38A5-DF42-C248CFF3C23F}"/>
          </ac:cxnSpMkLst>
        </pc:cxnChg>
        <pc:cxnChg chg="add mod">
          <ac:chgData name="Etienne VAREILLE" userId="S::etienne.vareille@ensea.fr::d18997fa-de71-48a8-88d6-1f7727a76511" providerId="AD" clId="Web-{3A630A54-D665-4EF0-8E66-2BD4ADB63FD0}" dt="2023-04-28T11:40:22.130" v="1524"/>
          <ac:cxnSpMkLst>
            <pc:docMk/>
            <pc:sldMk cId="2869926381" sldId="263"/>
            <ac:cxnSpMk id="11" creationId="{63E67A1B-3759-CC42-1B41-46302F311A51}"/>
          </ac:cxnSpMkLst>
        </pc:cxnChg>
        <pc:cxnChg chg="add mod">
          <ac:chgData name="Etienne VAREILLE" userId="S::etienne.vareille@ensea.fr::d18997fa-de71-48a8-88d6-1f7727a76511" providerId="AD" clId="Web-{3A630A54-D665-4EF0-8E66-2BD4ADB63FD0}" dt="2023-04-28T11:40:27.958" v="1526" actId="1076"/>
          <ac:cxnSpMkLst>
            <pc:docMk/>
            <pc:sldMk cId="2869926381" sldId="263"/>
            <ac:cxnSpMk id="12" creationId="{8924256F-DB36-941C-FE14-71FA890C94F4}"/>
          </ac:cxnSpMkLst>
        </pc:cxnChg>
        <pc:cxnChg chg="add mod">
          <ac:chgData name="Etienne VAREILLE" userId="S::etienne.vareille@ensea.fr::d18997fa-de71-48a8-88d6-1f7727a76511" providerId="AD" clId="Web-{3A630A54-D665-4EF0-8E66-2BD4ADB63FD0}" dt="2023-04-28T11:40:36.177" v="1528" actId="1076"/>
          <ac:cxnSpMkLst>
            <pc:docMk/>
            <pc:sldMk cId="2869926381" sldId="263"/>
            <ac:cxnSpMk id="13" creationId="{F5BE869C-73EB-5EC9-B54E-DFF703590A89}"/>
          </ac:cxnSpMkLst>
        </pc:cxnChg>
      </pc:sldChg>
      <pc:sldChg chg="modSp new mod modClrScheme chgLayout">
        <pc:chgData name="Etienne VAREILLE" userId="S::etienne.vareille@ensea.fr::d18997fa-de71-48a8-88d6-1f7727a76511" providerId="AD" clId="Web-{3A630A54-D665-4EF0-8E66-2BD4ADB63FD0}" dt="2023-04-28T11:32:04.804" v="1406" actId="20577"/>
        <pc:sldMkLst>
          <pc:docMk/>
          <pc:sldMk cId="1772375671" sldId="264"/>
        </pc:sldMkLst>
        <pc:spChg chg="mod ord">
          <ac:chgData name="Etienne VAREILLE" userId="S::etienne.vareille@ensea.fr::d18997fa-de71-48a8-88d6-1f7727a76511" providerId="AD" clId="Web-{3A630A54-D665-4EF0-8E66-2BD4ADB63FD0}" dt="2023-04-28T11:32:04.804" v="1406" actId="20577"/>
          <ac:spMkLst>
            <pc:docMk/>
            <pc:sldMk cId="1772375671" sldId="264"/>
            <ac:spMk id="2" creationId="{745D191F-9A18-6C08-D1A1-F046F82D7F4A}"/>
          </ac:spMkLst>
        </pc:spChg>
        <pc:spChg chg="mod ord">
          <ac:chgData name="Etienne VAREILLE" userId="S::etienne.vareille@ensea.fr::d18997fa-de71-48a8-88d6-1f7727a76511" providerId="AD" clId="Web-{3A630A54-D665-4EF0-8E66-2BD4ADB63FD0}" dt="2023-04-28T11:31:52.413" v="1393"/>
          <ac:spMkLst>
            <pc:docMk/>
            <pc:sldMk cId="1772375671" sldId="264"/>
            <ac:spMk id="3" creationId="{0CE88F5F-1419-A943-B4E3-6FBA4B5B6F2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021988-A88A-419C-B25D-C34E33840B2E}" type="datetime1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328DC-DB67-4566-97B7-20ADFA41317F}" type="datetime1">
              <a:rPr lang="fr-FR" noProof="0" smtClean="0"/>
              <a:t>28/04/2023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e libre 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e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angle isocè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B7334593-B094-4229-8304-EF428154EAAE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e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942E3-3CEB-4467-8B1E-0B138A40824D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e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FB9129-EBEC-45A1-858D-E872FAF8C40D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e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178C1-D358-424C-B629-94C9961FD35E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e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angle isocè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04A7E3A-E1BE-483F-B373-57DC82EC806B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e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79DD692-ECE4-432C-863F-F934F095A487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e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817AEA5-B6E4-4099-B108-C525E9804DF5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e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 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19A0D-60C5-4EF8-A5BF-E02F21EF56B5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64D52CA0-5FD4-4721-87CD-47228AD4AE60}" type="datetime1">
              <a:rPr lang="fr-FR" noProof="0" smtClean="0"/>
              <a:t>28/04/2023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e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e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4959F4-12BA-4C0E-852E-33E467957C57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e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angle isocèle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41FD7D1-BCEA-43AC-AB5B-F29580895D9A}" type="datetime1">
              <a:rPr lang="fr-FR" noProof="0" smtClean="0"/>
              <a:t>28/04/2023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6</a:t>
            </a:r>
          </a:p>
          <a:p>
            <a:pPr lvl="6" rtl="0"/>
            <a:r>
              <a:rPr lang="fr-FR" noProof="0"/>
              <a:t>7</a:t>
            </a:r>
          </a:p>
          <a:p>
            <a:pPr lvl="7" rtl="0"/>
            <a:r>
              <a:rPr lang="fr-FR" noProof="0"/>
              <a:t>8</a:t>
            </a:r>
          </a:p>
          <a:p>
            <a:pPr lvl="8" rtl="0"/>
            <a:r>
              <a:rPr lang="fr-FR" noProof="0"/>
              <a:t>9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D11F7B-7C75-4F5E-8C65-B58BE7EA15E9}" type="datetime1">
              <a:rPr lang="fr-FR" noProof="0" smtClean="0"/>
              <a:t>28/04/2023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>
                <a:cs typeface="Calibri Light"/>
              </a:rPr>
              <a:t>tsGOMP</a:t>
            </a:r>
            <a:endParaRPr lang="fr-FR" dirty="0" err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DA93-0000-DBCD-0DC9-6473E37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CEDC-5EC8-1822-4D9E-9EA7650B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Stopping criterion </a:t>
            </a:r>
          </a:p>
          <a:p>
            <a:pPr lvl="1"/>
            <a:r>
              <a:rPr lang="en-US" dirty="0">
                <a:latin typeface="Arial"/>
                <a:cs typeface="Arial"/>
              </a:rPr>
              <a:t>Do we need to deal with multiple hypothesis testing? After all the probability of having taken a wrong decision for termination, increases with the number of selected variables.</a:t>
            </a:r>
          </a:p>
          <a:p>
            <a:r>
              <a:rPr lang="en-US" dirty="0">
                <a:latin typeface="Arial"/>
                <a:cs typeface="Arial"/>
              </a:rPr>
              <a:t>Association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Same question, more complicated since the decision to include a variable relies not on a p-value, but on the minimum between several p-value.</a:t>
            </a:r>
          </a:p>
          <a:p>
            <a:pPr lvl="2"/>
            <a:r>
              <a:rPr lang="en-US" dirty="0">
                <a:latin typeface="Arial"/>
                <a:cs typeface="Arial"/>
              </a:rPr>
              <a:t>If we relied on a single p-value, it would represent the risk that the selected variable should not be selected.</a:t>
            </a:r>
          </a:p>
          <a:p>
            <a:pPr lvl="2"/>
            <a:r>
              <a:rPr lang="en-US" dirty="0">
                <a:latin typeface="Arial"/>
                <a:cs typeface="Arial"/>
              </a:rPr>
              <a:t>How to compute the risk we take by selecting a variable when we use the minimum of several p-values?</a:t>
            </a:r>
          </a:p>
        </p:txBody>
      </p:sp>
    </p:spTree>
    <p:extLst>
      <p:ext uri="{BB962C8B-B14F-4D97-AF65-F5344CB8AC3E}">
        <p14:creationId xmlns:p14="http://schemas.microsoft.com/office/powerpoint/2010/main" val="228407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2E54-A3FF-8071-421D-59A7F594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839A-D993-019D-805F-109DF005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Association:</a:t>
            </a:r>
          </a:p>
          <a:p>
            <a:pPr lvl="1"/>
            <a:r>
              <a:rPr lang="en-US" dirty="0"/>
              <a:t>Can p-values obtained from different tests be compared? Tests might not have the same power </a:t>
            </a:r>
            <a:r>
              <a:rPr lang="en-US" dirty="0" err="1"/>
              <a:t>w.r.t.</a:t>
            </a:r>
            <a:r>
              <a:rPr lang="en-US" dirty="0"/>
              <a:t> the number of samples</a:t>
            </a:r>
          </a:p>
          <a:p>
            <a:pPr lvl="1"/>
            <a:r>
              <a:rPr lang="en-US" dirty="0"/>
              <a:t>How to best accelerate computation</a:t>
            </a:r>
          </a:p>
          <a:p>
            <a:pPr lvl="2"/>
            <a:r>
              <a:rPr lang="en-US" dirty="0"/>
              <a:t>==&gt; Current version: Pearson correlation computes multiple lags efficiently with MASS.</a:t>
            </a:r>
          </a:p>
        </p:txBody>
      </p:sp>
    </p:spTree>
    <p:extLst>
      <p:ext uri="{BB962C8B-B14F-4D97-AF65-F5344CB8AC3E}">
        <p14:creationId xmlns:p14="http://schemas.microsoft.com/office/powerpoint/2010/main" val="149180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4366-5EF1-A624-8815-7406A5D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Some experiment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B8928-5F54-529D-335D-1A5C326A6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B2A2-0A29-2837-BD5F-557D7E97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9796-EA25-069F-D571-83B07B97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7ts2h: 7 variables, nonlinear (sin, cos, abs), gaussian noise</a:t>
            </a:r>
          </a:p>
          <a:p>
            <a:r>
              <a:rPr lang="en-US" dirty="0"/>
              <a:t>CLIM: 5 variables, linear, time aggregated, gaussian noise.</a:t>
            </a:r>
          </a:p>
          <a:p>
            <a:r>
              <a:rPr lang="en-US" dirty="0"/>
              <a:t>fMRI: 5 variables, nonlinear (exponential). Depending on time series, high correlation for many lags, or lag 1 correlation.</a:t>
            </a:r>
          </a:p>
          <a:p>
            <a:r>
              <a:rPr lang="en-US" dirty="0"/>
              <a:t>FINANCE: full data description not open access, Fama-French 3 factor model</a:t>
            </a:r>
          </a:p>
        </p:txBody>
      </p:sp>
    </p:spTree>
    <p:extLst>
      <p:ext uri="{BB962C8B-B14F-4D97-AF65-F5344CB8AC3E}">
        <p14:creationId xmlns:p14="http://schemas.microsoft.com/office/powerpoint/2010/main" val="223361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D87F-8A08-3CD1-DEBF-1F530ECA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08D3-C784-98B7-C306-A030EF7C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MTS instance in a dataset family</a:t>
            </a:r>
          </a:p>
          <a:p>
            <a:r>
              <a:rPr lang="en-US" dirty="0"/>
              <a:t>For each target variable in a dataset family</a:t>
            </a:r>
          </a:p>
          <a:p>
            <a:r>
              <a:rPr lang="en-US" dirty="0"/>
              <a:t>Apply the </a:t>
            </a:r>
            <a:r>
              <a:rPr lang="en-US" dirty="0" err="1"/>
              <a:t>tsGOMP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 "all available data" policy: ARDL and VAR models use all data to train and compute residuals, LSTM uses a data split with 0.7 training, 0.3 validation</a:t>
            </a:r>
          </a:p>
          <a:p>
            <a:pPr lvl="1"/>
            <a:r>
              <a:rPr lang="en-US" dirty="0"/>
              <a:t>Stopping criterion is the f-test for ARLD and VAR, and the SSE bootstrapping for LSTM.</a:t>
            </a:r>
          </a:p>
          <a:p>
            <a:pPr lvl="1"/>
            <a:r>
              <a:rPr lang="en-US" dirty="0"/>
              <a:t>Association is Spearman for nonlinear datasets and Pearson for linear datasets</a:t>
            </a:r>
          </a:p>
          <a:p>
            <a:r>
              <a:rPr lang="en-US" dirty="0"/>
              <a:t>Output the set of selected features</a:t>
            </a:r>
          </a:p>
          <a:p>
            <a:r>
              <a:rPr lang="en-US" dirty="0"/>
              <a:t>Compute metrics</a:t>
            </a:r>
          </a:p>
        </p:txBody>
      </p:sp>
    </p:spTree>
    <p:extLst>
      <p:ext uri="{BB962C8B-B14F-4D97-AF65-F5344CB8AC3E}">
        <p14:creationId xmlns:p14="http://schemas.microsoft.com/office/powerpoint/2010/main" val="166147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3272-1B53-25CE-2096-561CFF36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A30B-EF39-9D37-3690-F1CB625A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648761" cy="5248622"/>
          </a:xfrm>
        </p:spPr>
        <p:txBody>
          <a:bodyPr/>
          <a:lstStyle/>
          <a:p>
            <a:r>
              <a:rPr lang="en-US" dirty="0"/>
              <a:t>Precision (TP/(TP+FP)), Recall (TP/(TP+TN)) of the selected feature set versus the ground truth causal feature set</a:t>
            </a:r>
          </a:p>
          <a:p>
            <a:r>
              <a:rPr lang="en-US" dirty="0"/>
              <a:t>Average Precision (document retrieval metric) (</a:t>
            </a:r>
            <a:r>
              <a:rPr lang="en-US" dirty="0" err="1"/>
              <a:t>sum_k</a:t>
            </a:r>
            <a:r>
              <a:rPr lang="en-US" dirty="0"/>
              <a:t>(</a:t>
            </a:r>
            <a:r>
              <a:rPr lang="en-US" dirty="0" err="1"/>
              <a:t>TP_k</a:t>
            </a:r>
            <a:r>
              <a:rPr lang="en-US" dirty="0"/>
              <a:t>/(</a:t>
            </a:r>
            <a:r>
              <a:rPr lang="en-US" dirty="0" err="1"/>
              <a:t>TP_k+FP_k</a:t>
            </a:r>
            <a:r>
              <a:rPr lang="en-US" dirty="0"/>
              <a:t>)*Ind[last selected is TP])</a:t>
            </a:r>
          </a:p>
          <a:p>
            <a:r>
              <a:rPr lang="en-US" dirty="0"/>
              <a:t>Structural Hamming Distance (number of deletion, insertion, flip, to transform a graph into another) between the produced causal graph and the ground truth causal graph.</a:t>
            </a:r>
          </a:p>
        </p:txBody>
      </p:sp>
    </p:spTree>
    <p:extLst>
      <p:ext uri="{BB962C8B-B14F-4D97-AF65-F5344CB8AC3E}">
        <p14:creationId xmlns:p14="http://schemas.microsoft.com/office/powerpoint/2010/main" val="277874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2975-A56E-DFDC-774F-5E315E6C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7AD1DD3-C4B9-F56D-2D0D-9BE017700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095" y="214103"/>
            <a:ext cx="5800725" cy="28519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449095-8732-A6B8-297F-0025AA9C748B}"/>
              </a:ext>
            </a:extLst>
          </p:cNvPr>
          <p:cNvSpPr txBox="1"/>
          <p:nvPr/>
        </p:nvSpPr>
        <p:spPr>
          <a:xfrm>
            <a:off x="5672667" y="3066814"/>
            <a:ext cx="6218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Precision of the selected variables for each model (top)</a:t>
            </a:r>
          </a:p>
          <a:p>
            <a:r>
              <a:rPr lang="en-US" dirty="0"/>
              <a:t>Recall of the selected variables for each model (bottom)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60E6786-5C5E-F197-BD89-E604BF62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61" y="3838568"/>
            <a:ext cx="5791198" cy="29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82B723-EE6A-38F7-C1B2-49D6D7CC63E3}"/>
              </a:ext>
            </a:extLst>
          </p:cNvPr>
          <p:cNvSpPr txBox="1">
            <a:spLocks/>
          </p:cNvSpPr>
          <p:nvPr/>
        </p:nvSpPr>
        <p:spPr>
          <a:xfrm>
            <a:off x="890513" y="2389436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B179-6E13-E206-4BB9-8C2990FDE909}"/>
              </a:ext>
            </a:extLst>
          </p:cNvPr>
          <p:cNvSpPr txBox="1"/>
          <p:nvPr/>
        </p:nvSpPr>
        <p:spPr>
          <a:xfrm>
            <a:off x="5945481" y="3762962"/>
            <a:ext cx="5239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 of the selected variables for each model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6C092EE-E7A7-C6E4-05A4-9ECE2097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89" y="402420"/>
            <a:ext cx="5499569" cy="29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CB4A-0C5C-D459-3563-35840C6D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289993"/>
            <a:ext cx="3498979" cy="251637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Algorithm components</a:t>
            </a:r>
          </a:p>
        </p:txBody>
      </p:sp>
      <p:sp>
        <p:nvSpPr>
          <p:cNvPr id="120" name="Content Placeholder 119">
            <a:extLst>
              <a:ext uri="{FF2B5EF4-FFF2-40B4-BE49-F238E27FC236}">
                <a16:creationId xmlns:a16="http://schemas.microsoft.com/office/drawing/2014/main" id="{A7D310D1-0A7E-933B-6DE2-F0E25E1D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ARDL</a:t>
            </a:r>
          </a:p>
          <a:p>
            <a:pPr lvl="1"/>
            <a:r>
              <a:rPr lang="en-US" dirty="0"/>
              <a:t>(VARMA) (estimation takes a long time)</a:t>
            </a:r>
          </a:p>
          <a:p>
            <a:pPr lvl="1"/>
            <a:r>
              <a:rPr lang="en-US" dirty="0" err="1"/>
              <a:t>DeepAR</a:t>
            </a:r>
            <a:r>
              <a:rPr lang="en-US" dirty="0"/>
              <a:t> (LSTM)</a:t>
            </a:r>
          </a:p>
          <a:p>
            <a:r>
              <a:rPr lang="en-US" dirty="0"/>
              <a:t>Stopping criterion</a:t>
            </a:r>
          </a:p>
          <a:p>
            <a:pPr lvl="1"/>
            <a:r>
              <a:rPr lang="en-US" dirty="0"/>
              <a:t>F-test (VAR, ARDL, VARMA)</a:t>
            </a:r>
          </a:p>
          <a:p>
            <a:pPr lvl="1"/>
            <a:r>
              <a:rPr lang="en-US" dirty="0" err="1"/>
              <a:t>Likelyhood</a:t>
            </a:r>
            <a:r>
              <a:rPr lang="en-US" dirty="0"/>
              <a:t> ratio test (VAR, ARDL, VARMA)</a:t>
            </a:r>
          </a:p>
          <a:p>
            <a:pPr lvl="1"/>
            <a:r>
              <a:rPr lang="en-US" dirty="0"/>
              <a:t>SSE with bootstrapping (LSTM)</a:t>
            </a:r>
          </a:p>
          <a:p>
            <a:r>
              <a:rPr lang="en-US" dirty="0"/>
              <a:t>Association</a:t>
            </a:r>
          </a:p>
          <a:p>
            <a:pPr lvl="1"/>
            <a:r>
              <a:rPr lang="en-US" dirty="0"/>
              <a:t>Pearson correlation (accelerated with MASS)</a:t>
            </a:r>
          </a:p>
          <a:p>
            <a:pPr lvl="1"/>
            <a:r>
              <a:rPr lang="en-US" dirty="0"/>
              <a:t>Spearman correlation</a:t>
            </a:r>
          </a:p>
        </p:txBody>
      </p:sp>
    </p:spTree>
    <p:extLst>
      <p:ext uri="{BB962C8B-B14F-4D97-AF65-F5344CB8AC3E}">
        <p14:creationId xmlns:p14="http://schemas.microsoft.com/office/powerpoint/2010/main" val="91713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191F-9A18-6C08-D1A1-F046F82D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DeepAR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8F5F-1419-A943-B4E3-6FBA4B5B6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B513-B2F7-5FD2-B0C5-AB03F8D0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DeepAR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B1BB6E-8ACE-1C76-D364-5B313989F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706" y="702750"/>
            <a:ext cx="7053280" cy="1705346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C2AC6-8C00-ACBE-7B1C-C6DE866530C5}"/>
              </a:ext>
            </a:extLst>
          </p:cNvPr>
          <p:cNvSpPr/>
          <p:nvPr/>
        </p:nvSpPr>
        <p:spPr>
          <a:xfrm>
            <a:off x="6067778" y="3113852"/>
            <a:ext cx="1853258" cy="53622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Covariates 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t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87A8AD-0B4E-603C-E7EE-7EE4CB3F2158}"/>
              </a:ext>
            </a:extLst>
          </p:cNvPr>
          <p:cNvSpPr/>
          <p:nvPr/>
        </p:nvSpPr>
        <p:spPr>
          <a:xfrm>
            <a:off x="8212667" y="3113852"/>
            <a:ext cx="1853258" cy="53622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previous  z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ED21CB-B72D-B625-5D1E-A6C0929C6904}"/>
              </a:ext>
            </a:extLst>
          </p:cNvPr>
          <p:cNvSpPr/>
          <p:nvPr/>
        </p:nvSpPr>
        <p:spPr>
          <a:xfrm>
            <a:off x="7064963" y="4026370"/>
            <a:ext cx="1853258" cy="5362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F4954B-99E1-7825-3239-80486480B2B3}"/>
              </a:ext>
            </a:extLst>
          </p:cNvPr>
          <p:cNvSpPr/>
          <p:nvPr/>
        </p:nvSpPr>
        <p:spPr>
          <a:xfrm>
            <a:off x="4995333" y="4054593"/>
            <a:ext cx="1853258" cy="507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67A1B-3759-CC42-1B41-46302F311A51}"/>
              </a:ext>
            </a:extLst>
          </p:cNvPr>
          <p:cNvCxnSpPr/>
          <p:nvPr/>
        </p:nvCxnSpPr>
        <p:spPr>
          <a:xfrm>
            <a:off x="7335660" y="3690291"/>
            <a:ext cx="1882" cy="30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24256F-DB36-941C-FE14-71FA890C94F4}"/>
              </a:ext>
            </a:extLst>
          </p:cNvPr>
          <p:cNvCxnSpPr>
            <a:cxnSpLocks/>
          </p:cNvCxnSpPr>
          <p:nvPr/>
        </p:nvCxnSpPr>
        <p:spPr>
          <a:xfrm>
            <a:off x="8615067" y="3690291"/>
            <a:ext cx="1882" cy="30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BE869C-73EB-5EC9-B54E-DFF703590A89}"/>
              </a:ext>
            </a:extLst>
          </p:cNvPr>
          <p:cNvCxnSpPr>
            <a:cxnSpLocks/>
          </p:cNvCxnSpPr>
          <p:nvPr/>
        </p:nvCxnSpPr>
        <p:spPr>
          <a:xfrm flipH="1">
            <a:off x="7953251" y="4625005"/>
            <a:ext cx="6678" cy="174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0F5D61-3DCB-A5EC-8C78-FC006965643F}"/>
              </a:ext>
            </a:extLst>
          </p:cNvPr>
          <p:cNvSpPr/>
          <p:nvPr/>
        </p:nvSpPr>
        <p:spPr>
          <a:xfrm>
            <a:off x="7064962" y="4848302"/>
            <a:ext cx="1853258" cy="5362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Connected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2B1058-CE17-70DF-3280-72B05FBB70F3}"/>
              </a:ext>
            </a:extLst>
          </p:cNvPr>
          <p:cNvSpPr/>
          <p:nvPr/>
        </p:nvSpPr>
        <p:spPr>
          <a:xfrm>
            <a:off x="7060946" y="5879312"/>
            <a:ext cx="1861820" cy="58759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z</a:t>
            </a:r>
            <a:r>
              <a:rPr lang="en-US" baseline="-25000" err="1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distribution parameters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B6D044-F8DE-CABE-B1A1-8B78FC27F1B3}"/>
              </a:ext>
            </a:extLst>
          </p:cNvPr>
          <p:cNvCxnSpPr>
            <a:cxnSpLocks/>
          </p:cNvCxnSpPr>
          <p:nvPr/>
        </p:nvCxnSpPr>
        <p:spPr>
          <a:xfrm>
            <a:off x="8012041" y="5471144"/>
            <a:ext cx="1882" cy="30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B92A3C-0F11-1F58-F2E5-636154D8F4EB}"/>
              </a:ext>
            </a:extLst>
          </p:cNvPr>
          <p:cNvSpPr/>
          <p:nvPr/>
        </p:nvSpPr>
        <p:spPr>
          <a:xfrm>
            <a:off x="9139243" y="4046031"/>
            <a:ext cx="1853258" cy="507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28699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6B3F-BAF0-803C-6531-386934DB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DeepAR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12A3-C93E-991B-3E8D-4267535B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Multihorizon</a:t>
            </a:r>
            <a:r>
              <a:rPr lang="en-US" dirty="0"/>
              <a:t>: the number of predicted timesteps can be set for combined training.</a:t>
            </a:r>
          </a:p>
          <a:p>
            <a:r>
              <a:rPr lang="en-US" dirty="0"/>
              <a:t>Training on all outputs / future outputs: if the task is to predict </a:t>
            </a:r>
            <a:r>
              <a:rPr lang="en-US" dirty="0" err="1"/>
              <a:t>z_t</a:t>
            </a:r>
            <a:r>
              <a:rPr lang="en-US" dirty="0"/>
              <a:t>...</a:t>
            </a:r>
            <a:r>
              <a:rPr lang="en-US" dirty="0" err="1"/>
              <a:t>z_t+k</a:t>
            </a:r>
            <a:r>
              <a:rPr lang="en-US" dirty="0"/>
              <a:t> with data starting from </a:t>
            </a:r>
            <a:r>
              <a:rPr lang="en-US" dirty="0" err="1"/>
              <a:t>z_t-i</a:t>
            </a:r>
            <a:r>
              <a:rPr lang="en-US" dirty="0"/>
              <a:t>, it is possible to:</a:t>
            </a:r>
          </a:p>
          <a:p>
            <a:pPr lvl="1"/>
            <a:r>
              <a:rPr lang="en-US" dirty="0"/>
              <a:t>Use the distributions generated for </a:t>
            </a:r>
            <a:r>
              <a:rPr lang="en-US" dirty="0" err="1"/>
              <a:t>z_t-i</a:t>
            </a:r>
            <a:r>
              <a:rPr lang="en-US" dirty="0"/>
              <a:t>, … </a:t>
            </a:r>
            <a:r>
              <a:rPr lang="en-US" dirty="0" err="1"/>
              <a:t>z_t+k</a:t>
            </a:r>
            <a:r>
              <a:rPr lang="en-US" dirty="0"/>
              <a:t> to compute an average log-</a:t>
            </a:r>
            <a:r>
              <a:rPr lang="en-US" dirty="0" err="1"/>
              <a:t>likelyhood</a:t>
            </a:r>
          </a:p>
          <a:p>
            <a:pPr lvl="1"/>
            <a:r>
              <a:rPr lang="en-US" dirty="0"/>
              <a:t>Use only the distributions generated for </a:t>
            </a:r>
            <a:r>
              <a:rPr lang="en-US" dirty="0" err="1"/>
              <a:t>z_t</a:t>
            </a:r>
            <a:r>
              <a:rPr lang="en-US" dirty="0"/>
              <a:t>...</a:t>
            </a:r>
            <a:r>
              <a:rPr lang="en-US" dirty="0" err="1"/>
              <a:t>z_t+k</a:t>
            </a:r>
            <a:r>
              <a:rPr lang="en-US" dirty="0"/>
              <a:t>.</a:t>
            </a:r>
          </a:p>
          <a:p>
            <a:r>
              <a:rPr lang="en-US" dirty="0"/>
              <a:t>Use different parametrized output distributions. By default, gaussian.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4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7F47-504A-61C5-3517-8ECDAA93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99C5-A0C4-97A5-2309-FF8FF177A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and design questions</a:t>
            </a:r>
          </a:p>
        </p:txBody>
      </p:sp>
    </p:spTree>
    <p:extLst>
      <p:ext uri="{BB962C8B-B14F-4D97-AF65-F5344CB8AC3E}">
        <p14:creationId xmlns:p14="http://schemas.microsoft.com/office/powerpoint/2010/main" val="64556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C519-ED07-F8E1-2A7A-F41BE723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5EEA-2333-FE6E-211E-13ECD203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component (model type, association type, stopping criterion) has greater impact on the algorithm?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7F20-B43F-401D-7967-FCF88DAE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97A2-008B-2EB4-AF8E-C1B95555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</a:t>
            </a:r>
          </a:p>
          <a:p>
            <a:pPr lvl="1"/>
            <a:r>
              <a:rPr lang="en-US" dirty="0"/>
              <a:t>Can linear models be used in practice on nonlinear data?</a:t>
            </a:r>
          </a:p>
          <a:p>
            <a:pPr lvl="1"/>
            <a:r>
              <a:rPr lang="en-US" dirty="0"/>
              <a:t>In linear models, metrics/residuals are usually computed over the training set. But for models prone to overfitting, a separate validation split is necessary.</a:t>
            </a:r>
          </a:p>
          <a:p>
            <a:pPr lvl="2"/>
            <a:r>
              <a:rPr lang="en-US" dirty="0"/>
              <a:t>Using the training set for linear models and a train/</a:t>
            </a:r>
            <a:r>
              <a:rPr lang="en-US" dirty="0" err="1"/>
              <a:t>val</a:t>
            </a:r>
            <a:r>
              <a:rPr lang="en-US" dirty="0"/>
              <a:t> split for overfit-prone models has sample size effects: on model fit, stopping criterion uncertainty estimate, association uncertainty estimate --&gt; it makes algorithm component studies difficult</a:t>
            </a:r>
          </a:p>
          <a:p>
            <a:pPr lvl="2"/>
            <a:r>
              <a:rPr lang="en-US" dirty="0"/>
              <a:t>Using a same train/</a:t>
            </a:r>
            <a:r>
              <a:rPr lang="en-US" dirty="0" err="1"/>
              <a:t>val</a:t>
            </a:r>
            <a:r>
              <a:rPr lang="en-US" dirty="0"/>
              <a:t> split reduces the power of linear models, especially when we have low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83438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C7C8-9292-5A80-4D31-03A88DC9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943D-7875-58A7-3BCD-B33F9395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009" y="520647"/>
            <a:ext cx="6281873" cy="57366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Stopping criterion </a:t>
            </a:r>
          </a:p>
          <a:p>
            <a:pPr lvl="1"/>
            <a:r>
              <a:rPr lang="en-US" dirty="0"/>
              <a:t>Some models (LSTM) have high variance, how to compute the stopping criterion in that case?</a:t>
            </a:r>
          </a:p>
          <a:p>
            <a:pPr lvl="1"/>
            <a:r>
              <a:rPr lang="en-US" dirty="0"/>
              <a:t>For DNN models, the degree of freedom isn't easily defined. How to test model significance in that case?</a:t>
            </a:r>
          </a:p>
          <a:p>
            <a:r>
              <a:rPr lang="en-US" dirty="0"/>
              <a:t>=&gt; suggestion:</a:t>
            </a:r>
          </a:p>
          <a:p>
            <a:pPr lvl="1"/>
            <a:r>
              <a:rPr lang="en-US" dirty="0"/>
              <a:t>Use a validation set of size N to compute residuals (or per sample conditional outcome </a:t>
            </a:r>
            <a:r>
              <a:rPr lang="en-US" dirty="0" err="1"/>
              <a:t>likelyhood</a:t>
            </a:r>
            <a:r>
              <a:rPr lang="en-US" dirty="0"/>
              <a:t> if the model is probabilistic)</a:t>
            </a:r>
          </a:p>
          <a:p>
            <a:pPr lvl="1"/>
            <a:r>
              <a:rPr lang="en-US" dirty="0"/>
              <a:t>Always use the same validation set for successive models</a:t>
            </a:r>
          </a:p>
          <a:p>
            <a:pPr lvl="1"/>
            <a:r>
              <a:rPr lang="en-US" dirty="0"/>
              <a:t>Use bootstrapping with replacement (draw N entry, repeat K times) to sample residuals/sample </a:t>
            </a:r>
            <a:r>
              <a:rPr lang="en-US" dirty="0" err="1"/>
              <a:t>likelyhoods</a:t>
            </a:r>
            <a:endParaRPr lang="en-US" dirty="0"/>
          </a:p>
          <a:p>
            <a:pPr lvl="1"/>
            <a:r>
              <a:rPr lang="en-US" dirty="0"/>
              <a:t>Use the same bootstrap sampling for the current model and previous model.</a:t>
            </a:r>
          </a:p>
          <a:p>
            <a:pPr lvl="1"/>
            <a:r>
              <a:rPr lang="en-US" dirty="0"/>
              <a:t>Compute the desired metric (SSE, average </a:t>
            </a:r>
            <a:r>
              <a:rPr lang="en-US" dirty="0" err="1"/>
              <a:t>likelyhood</a:t>
            </a:r>
            <a:r>
              <a:rPr lang="en-US" dirty="0"/>
              <a:t>), we obtain a list of pairs of size K</a:t>
            </a:r>
          </a:p>
          <a:p>
            <a:pPr lvl="1"/>
            <a:r>
              <a:rPr lang="en-US" dirty="0"/>
              <a:t>Use paired </a:t>
            </a:r>
            <a:r>
              <a:rPr lang="en-US" dirty="0" err="1"/>
              <a:t>wilcoxon</a:t>
            </a:r>
            <a:r>
              <a:rPr lang="en-US" dirty="0"/>
              <a:t> signed rank test to test the </a:t>
            </a:r>
            <a:r>
              <a:rPr lang="en-US" dirty="0" err="1"/>
              <a:t>significativity</a:t>
            </a:r>
            <a:r>
              <a:rPr lang="en-US" dirty="0"/>
              <a:t> of a model compared to another.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314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Atlas</vt:lpstr>
      <vt:lpstr>tsGOMP</vt:lpstr>
      <vt:lpstr>Algorithm components</vt:lpstr>
      <vt:lpstr>DeepAR</vt:lpstr>
      <vt:lpstr>DeepAR</vt:lpstr>
      <vt:lpstr>DeepAR</vt:lpstr>
      <vt:lpstr>Open problems</vt:lpstr>
      <vt:lpstr>Open problems</vt:lpstr>
      <vt:lpstr>Open problems</vt:lpstr>
      <vt:lpstr>Open problems</vt:lpstr>
      <vt:lpstr>Open problems</vt:lpstr>
      <vt:lpstr>Open problems</vt:lpstr>
      <vt:lpstr>Some experiment results</vt:lpstr>
      <vt:lpstr>Datasets</vt:lpstr>
      <vt:lpstr>Procedure</vt:lpstr>
      <vt:lpstr>Metrics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590</cp:revision>
  <dcterms:created xsi:type="dcterms:W3CDTF">2023-04-28T08:22:28Z</dcterms:created>
  <dcterms:modified xsi:type="dcterms:W3CDTF">2023-04-28T16:01:53Z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