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4000"/>
            </a:pPr>
            <a:r>
              <a:t>등산 개요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등산의 장점</a:t>
            </a:r>
          </a:p>
          <a:p>
            <a:pPr>
              <a:defRPr sz="2000"/>
            </a:pPr>
            <a:r>
              <a:t>자연 속에서의 건강 유지</a:t>
            </a:r>
          </a:p>
          <a:p>
            <a:pPr>
              <a:defRPr sz="2000"/>
            </a:pPr>
            <a:r>
              <a:t>정신적 및 신체적 도전 제공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4000"/>
            </a:pPr>
            <a:r>
              <a:t>수준별 등산 계획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초급: 매주 1회, 산 높이 500m 이하</a:t>
            </a:r>
          </a:p>
          <a:p>
            <a:pPr>
              <a:defRPr sz="2000"/>
            </a:pPr>
            <a:r>
              <a:t>중급: 매주 1-2회, 산 높이 500-1,000m</a:t>
            </a:r>
          </a:p>
          <a:p>
            <a:pPr>
              <a:defRPr sz="2000"/>
            </a:pPr>
            <a:r>
              <a:t>고급: 매주 2회 이상, 산 높이 1,000m 이상</a:t>
            </a:r>
          </a:p>
          <a:p>
            <a:pPr>
              <a:defRPr sz="2000"/>
            </a:pPr>
            <a:r>
              <a:t>권장 스트레칭:</a:t>
            </a:r>
          </a:p>
          <a:p>
            <a:pPr>
              <a:defRPr sz="2000"/>
            </a:pPr>
            <a:r>
              <a:t>- 다리 근육 풀기</a:t>
            </a:r>
          </a:p>
          <a:p>
            <a:pPr>
              <a:defRPr sz="2000"/>
            </a:pPr>
            <a:r>
              <a:t>- 어깨와 허리 유연성 향상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4000"/>
            </a:pPr>
            <a:r>
              <a:t>등산화 및 장비 추천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초급: 가벼운 트레킹화</a:t>
            </a:r>
          </a:p>
          <a:p>
            <a:pPr>
              <a:defRPr sz="2000"/>
            </a:pPr>
            <a:r>
              <a:t>중급: 견고한 등산화</a:t>
            </a:r>
          </a:p>
          <a:p>
            <a:pPr>
              <a:defRPr sz="2000"/>
            </a:pPr>
            <a:r>
              <a:t>고급: 방수 및 강한 내구성 등산화</a:t>
            </a:r>
          </a:p>
          <a:p>
            <a:pPr>
              <a:defRPr sz="2000"/>
            </a:pPr>
            <a:r>
              <a:t>추가 장비:</a:t>
            </a:r>
          </a:p>
          <a:p>
            <a:pPr>
              <a:defRPr sz="2000"/>
            </a:pPr>
            <a:r>
              <a:t>- 등산용 스틱, 보호용 양말, 모자 및 자외선 차단제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