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anum Gothic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anum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anum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662aa511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1662aa51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8장 단어의 표현에 대해 알아보겠습니다.</a:t>
            </a:r>
            <a:endParaRPr/>
          </a:p>
        </p:txBody>
      </p:sp>
      <p:sp>
        <p:nvSpPr>
          <p:cNvPr id="62" name="Google Shape;62;g31662aa511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662aa511b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1662aa51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70" name="Google Shape;70;g31662aa511b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>
  <p:cSld name="1_제목 슬라이드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19990" l="0" r="0" t="64112"/>
          <a:stretch/>
        </p:blipFill>
        <p:spPr>
          <a:xfrm rot="10800000">
            <a:off x="0" y="1951596"/>
            <a:ext cx="9144000" cy="12403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142876" y="152555"/>
            <a:ext cx="4886400" cy="68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1143000" y="2200359"/>
            <a:ext cx="6858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1">
  <p:cSld name="TITLE_ONL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997476" y="273850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01025" y="0"/>
            <a:ext cx="2600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anum Gothic"/>
              <a:buNone/>
              <a:defRPr sz="800">
                <a:solidFill>
                  <a:srgbClr val="999999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1143000" y="2200359"/>
            <a:ext cx="6858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달팽이 배열</a:t>
            </a:r>
            <a:endParaRPr sz="1200"/>
          </a:p>
        </p:txBody>
      </p:sp>
      <p:sp>
        <p:nvSpPr>
          <p:cNvPr id="65" name="Google Shape;65;p15"/>
          <p:cNvSpPr txBox="1"/>
          <p:nvPr>
            <p:ph idx="4294967295" type="title"/>
          </p:nvPr>
        </p:nvSpPr>
        <p:spPr>
          <a:xfrm>
            <a:off x="7625125" y="3289600"/>
            <a:ext cx="13872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ko" sz="1400"/>
              <a:t>김지성 강사</a:t>
            </a:r>
            <a:endParaRPr sz="1400"/>
          </a:p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900"/>
              <a:t>달팽이 배열</a:t>
            </a:r>
            <a:endParaRPr sz="19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09654" y="108720"/>
            <a:ext cx="5487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Python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866773"/>
            <a:ext cx="41910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