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4" r:id="rId4"/>
    <p:sldId id="258" r:id="rId5"/>
    <p:sldId id="259" r:id="rId6"/>
    <p:sldId id="263" r:id="rId7"/>
    <p:sldId id="262" r:id="rId8"/>
    <p:sldId id="261" r:id="rId9"/>
    <p:sldId id="260" r:id="rId10"/>
    <p:sldId id="257" r:id="rId11"/>
    <p:sldId id="265" r:id="rId12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배달의민족 도현" panose="020B0600000101010101" pitchFamily="50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C36F9-2124-488A-84AD-39757956C7D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B1A9E-567A-4FC2-A8BC-2359A2BDE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72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B1A9E-567A-4FC2-A8BC-2359A2BDE3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07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F809-B46B-44EE-9D4B-E9FC722BC9E3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FD3-CCBD-4898-9590-100ECC801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10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F809-B46B-44EE-9D4B-E9FC722BC9E3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FD3-CCBD-4898-9590-100ECC801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F809-B46B-44EE-9D4B-E9FC722BC9E3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FD3-CCBD-4898-9590-100ECC801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14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F809-B46B-44EE-9D4B-E9FC722BC9E3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FD3-CCBD-4898-9590-100ECC801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08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F809-B46B-44EE-9D4B-E9FC722BC9E3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FD3-CCBD-4898-9590-100ECC801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79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F809-B46B-44EE-9D4B-E9FC722BC9E3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FD3-CCBD-4898-9590-100ECC801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04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F809-B46B-44EE-9D4B-E9FC722BC9E3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FD3-CCBD-4898-9590-100ECC801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21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F809-B46B-44EE-9D4B-E9FC722BC9E3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FD3-CCBD-4898-9590-100ECC801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37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F809-B46B-44EE-9D4B-E9FC722BC9E3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FD3-CCBD-4898-9590-100ECC801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96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F809-B46B-44EE-9D4B-E9FC722BC9E3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FD3-CCBD-4898-9590-100ECC801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71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F809-B46B-44EE-9D4B-E9FC722BC9E3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FD3-CCBD-4898-9590-100ECC801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24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7F809-B46B-44EE-9D4B-E9FC722BC9E3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81FD3-CCBD-4898-9590-100ECC801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95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이상우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-1332656" y="-1323528"/>
            <a:ext cx="6560602" cy="5192450"/>
            <a:chOff x="-1332656" y="-1323528"/>
            <a:chExt cx="6560602" cy="5192450"/>
          </a:xfrm>
        </p:grpSpPr>
        <p:sp>
          <p:nvSpPr>
            <p:cNvPr id="6" name="타원 5"/>
            <p:cNvSpPr/>
            <p:nvPr/>
          </p:nvSpPr>
          <p:spPr>
            <a:xfrm>
              <a:off x="-1332656" y="-318134"/>
              <a:ext cx="3824298" cy="382429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648072" y="44624"/>
              <a:ext cx="3824298" cy="382429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403648" y="-1323528"/>
              <a:ext cx="3824298" cy="382429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기업 검색 프로그램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772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순서도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(Flow Chart)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520" y="1772816"/>
            <a:ext cx="8568952" cy="4755408"/>
            <a:chOff x="251520" y="1772816"/>
            <a:chExt cx="8568952" cy="475540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707904" y="1772816"/>
              <a:ext cx="1656184" cy="79496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실행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" name="순서도: 판단 4"/>
            <p:cNvSpPr/>
            <p:nvPr/>
          </p:nvSpPr>
          <p:spPr>
            <a:xfrm>
              <a:off x="2726795" y="2924944"/>
              <a:ext cx="3618402" cy="936104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카테고리 입력</a:t>
              </a:r>
              <a:endParaRPr lang="en-US" altLang="ko-KR" sz="1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lang="en-US" altLang="ko-KR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 (</a:t>
              </a:r>
              <a:r>
                <a:rPr lang="ko-KR" altLang="en-US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전체 검색</a:t>
              </a:r>
              <a:r>
                <a:rPr lang="en-US" altLang="ko-KR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)</a:t>
              </a:r>
              <a:r>
                <a:rPr lang="ko-KR" altLang="en-US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인가</a:t>
              </a:r>
              <a:endPara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6" name="순서도: 판단 5"/>
            <p:cNvSpPr/>
            <p:nvPr/>
          </p:nvSpPr>
          <p:spPr>
            <a:xfrm>
              <a:off x="2726795" y="4365104"/>
              <a:ext cx="3618402" cy="936104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카테고리 입력</a:t>
              </a:r>
              <a:endParaRPr lang="en-US" altLang="ko-KR" sz="1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lang="en-US" altLang="ko-KR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 (</a:t>
              </a:r>
              <a:r>
                <a:rPr lang="ko-KR" altLang="en-US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기업명 입력</a:t>
              </a:r>
              <a:r>
                <a:rPr lang="en-US" altLang="ko-KR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), 3 (</a:t>
              </a:r>
              <a:r>
                <a:rPr lang="ko-KR" altLang="en-US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위치 입력</a:t>
              </a:r>
              <a:r>
                <a:rPr lang="en-US" altLang="ko-KR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), 4 (</a:t>
              </a:r>
              <a:r>
                <a:rPr lang="ko-KR" altLang="en-US" sz="1200" dirty="0" err="1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설립년도</a:t>
              </a:r>
              <a:r>
                <a:rPr lang="ko-KR" altLang="en-US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입력</a:t>
              </a:r>
              <a:r>
                <a:rPr lang="en-US" altLang="ko-KR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)</a:t>
              </a:r>
              <a:endPara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51520" y="4434268"/>
              <a:ext cx="1656184" cy="79496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기업명 검색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707904" y="5733256"/>
              <a:ext cx="1656184" cy="79496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위치검색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164288" y="4434268"/>
              <a:ext cx="1656184" cy="79496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설립년도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검색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cxnSp>
          <p:nvCxnSpPr>
            <p:cNvPr id="15" name="직선 화살표 연결선 14"/>
            <p:cNvCxnSpPr>
              <a:stCxn id="4" idx="2"/>
              <a:endCxn id="5" idx="0"/>
            </p:cNvCxnSpPr>
            <p:nvPr/>
          </p:nvCxnSpPr>
          <p:spPr>
            <a:xfrm>
              <a:off x="4535996" y="2567784"/>
              <a:ext cx="0" cy="3571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직선 화살표 연결선 16"/>
            <p:cNvCxnSpPr>
              <a:stCxn id="5" idx="2"/>
              <a:endCxn id="6" idx="0"/>
            </p:cNvCxnSpPr>
            <p:nvPr/>
          </p:nvCxnSpPr>
          <p:spPr>
            <a:xfrm>
              <a:off x="4535996" y="3861048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직선 화살표 연결선 18"/>
            <p:cNvCxnSpPr>
              <a:stCxn id="6" idx="3"/>
              <a:endCxn id="9" idx="1"/>
            </p:cNvCxnSpPr>
            <p:nvPr/>
          </p:nvCxnSpPr>
          <p:spPr>
            <a:xfrm flipV="1">
              <a:off x="6345197" y="4831752"/>
              <a:ext cx="819091" cy="14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직선 화살표 연결선 21"/>
            <p:cNvCxnSpPr>
              <a:stCxn id="6" idx="1"/>
              <a:endCxn id="7" idx="3"/>
            </p:cNvCxnSpPr>
            <p:nvPr/>
          </p:nvCxnSpPr>
          <p:spPr>
            <a:xfrm flipH="1" flipV="1">
              <a:off x="1907704" y="4831752"/>
              <a:ext cx="819091" cy="14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직선 화살표 연결선 23"/>
            <p:cNvCxnSpPr>
              <a:stCxn id="6" idx="2"/>
              <a:endCxn id="8" idx="0"/>
            </p:cNvCxnSpPr>
            <p:nvPr/>
          </p:nvCxnSpPr>
          <p:spPr>
            <a:xfrm>
              <a:off x="4535996" y="5301208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8" name="모서리가 둥근 직사각형 37"/>
            <p:cNvSpPr/>
            <p:nvPr/>
          </p:nvSpPr>
          <p:spPr>
            <a:xfrm>
              <a:off x="7159787" y="2994108"/>
              <a:ext cx="1656184" cy="79496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전체출력 검색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cxnSp>
          <p:nvCxnSpPr>
            <p:cNvPr id="39" name="직선 화살표 연결선 38"/>
            <p:cNvCxnSpPr>
              <a:stCxn id="5" idx="3"/>
              <a:endCxn id="38" idx="1"/>
            </p:cNvCxnSpPr>
            <p:nvPr/>
          </p:nvCxnSpPr>
          <p:spPr>
            <a:xfrm flipV="1">
              <a:off x="6345197" y="3391592"/>
              <a:ext cx="814590" cy="14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442150" y="3032148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00B05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True</a:t>
              </a:r>
              <a:endParaRPr lang="ko-KR" altLang="en-US" sz="1400" dirty="0">
                <a:solidFill>
                  <a:srgbClr val="00B0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79912" y="3959187"/>
              <a:ext cx="6848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False</a:t>
              </a:r>
              <a:endParaRPr lang="ko-KR" altLang="en-US" sz="14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97641" y="4434268"/>
              <a:ext cx="3097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</a:t>
              </a:r>
              <a:endPara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44008" y="5315978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</a:t>
              </a:r>
              <a:endPara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62399" y="444222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</a:t>
              </a:r>
              <a:endPara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4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질의 응답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1960" y="2996952"/>
            <a:ext cx="9044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9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499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-1332656" y="-1323528"/>
            <a:ext cx="6560602" cy="5192450"/>
            <a:chOff x="-1332656" y="-1323528"/>
            <a:chExt cx="6560602" cy="5192450"/>
          </a:xfrm>
        </p:grpSpPr>
        <p:sp>
          <p:nvSpPr>
            <p:cNvPr id="18" name="타원 17"/>
            <p:cNvSpPr/>
            <p:nvPr/>
          </p:nvSpPr>
          <p:spPr>
            <a:xfrm>
              <a:off x="-1332656" y="-318134"/>
              <a:ext cx="3824298" cy="382429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648072" y="44624"/>
              <a:ext cx="3824298" cy="382429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1403648" y="-1323528"/>
              <a:ext cx="3824298" cy="382429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Project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클래스 목록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mySQL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DB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목록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검색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전체 검색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검색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기업명 검색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검색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위치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검색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검색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설립년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도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검색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잘못 입력했을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순서도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(Flow Chart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44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Project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클래스 목록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436096" y="1628800"/>
            <a:ext cx="5725144" cy="6192688"/>
            <a:chOff x="5436096" y="1628800"/>
            <a:chExt cx="5725144" cy="6192688"/>
          </a:xfrm>
        </p:grpSpPr>
        <p:grpSp>
          <p:nvGrpSpPr>
            <p:cNvPr id="7" name="그룹 6"/>
            <p:cNvGrpSpPr/>
            <p:nvPr/>
          </p:nvGrpSpPr>
          <p:grpSpPr>
            <a:xfrm>
              <a:off x="5436096" y="1628800"/>
              <a:ext cx="5725144" cy="6192688"/>
              <a:chOff x="5111552" y="1628800"/>
              <a:chExt cx="5725144" cy="6192688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5111552" y="2564904"/>
                <a:ext cx="4032448" cy="4032448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6804248" y="1628800"/>
                <a:ext cx="4032448" cy="4032448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5724128" y="3501008"/>
                <a:ext cx="4320480" cy="432048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5652120" y="3671153"/>
              <a:ext cx="3405099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mySQL</a:t>
              </a:r>
              <a:r>
                <a:rPr lang="ko-KR" altLang="en-US" sz="16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과 </a:t>
              </a:r>
              <a:r>
                <a:rPr lang="en-US" altLang="ko-KR" sz="16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JAVA </a:t>
              </a:r>
              <a:r>
                <a:rPr lang="ko-KR" altLang="en-US" sz="16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사이 </a:t>
              </a:r>
              <a:endPara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16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정보를 전달 할 때 사용</a:t>
              </a:r>
              <a:endPara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endPara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en-US" altLang="ko-KR" sz="1600" dirty="0" err="1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mySQL</a:t>
              </a:r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ko-KR" altLang="en-US" sz="16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연동 및 검색 </a:t>
              </a:r>
              <a:endPara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16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카테고리에 맞게 결과값을 </a:t>
              </a:r>
              <a:endPara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16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출력하게 만드는 </a:t>
              </a:r>
              <a:r>
                <a:rPr lang="ko-KR" altLang="en-US" sz="1600" dirty="0" err="1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메서드</a:t>
              </a:r>
              <a:r>
                <a:rPr lang="ko-KR" altLang="en-US" sz="16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저장 클래스</a:t>
              </a:r>
              <a:endPara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endPara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16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각 </a:t>
              </a:r>
              <a:r>
                <a:rPr lang="ko-KR" altLang="en-US" sz="1600" dirty="0" err="1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메서드를</a:t>
              </a:r>
              <a:r>
                <a:rPr lang="ko-KR" altLang="en-US" sz="16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받아 출력하는 클래스</a:t>
              </a:r>
              <a:endPara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96108"/>
            <a:ext cx="4742283" cy="269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4109170" y="3933056"/>
            <a:ext cx="1542950" cy="1584176"/>
            <a:chOff x="4109170" y="3933056"/>
            <a:chExt cx="1542950" cy="1584176"/>
          </a:xfrm>
        </p:grpSpPr>
        <p:cxnSp>
          <p:nvCxnSpPr>
            <p:cNvPr id="11" name="꺾인 연결선 10"/>
            <p:cNvCxnSpPr/>
            <p:nvPr/>
          </p:nvCxnSpPr>
          <p:spPr>
            <a:xfrm flipV="1">
              <a:off x="4860032" y="3933056"/>
              <a:ext cx="792088" cy="144016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/>
            <p:nvPr/>
          </p:nvCxnSpPr>
          <p:spPr>
            <a:xfrm>
              <a:off x="4325195" y="4447394"/>
              <a:ext cx="1254917" cy="493774"/>
            </a:xfrm>
            <a:prstGeom prst="bentConnector3">
              <a:avLst>
                <a:gd name="adj1" fmla="val 58249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/>
            <p:nvPr/>
          </p:nvCxnSpPr>
          <p:spPr>
            <a:xfrm>
              <a:off x="4109170" y="4782384"/>
              <a:ext cx="1542950" cy="734848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953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mySQL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DB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목록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70810"/>
            <a:ext cx="455295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5436096" y="1628800"/>
            <a:ext cx="5725144" cy="6192688"/>
            <a:chOff x="5436096" y="1628800"/>
            <a:chExt cx="5725144" cy="6192688"/>
          </a:xfrm>
        </p:grpSpPr>
        <p:grpSp>
          <p:nvGrpSpPr>
            <p:cNvPr id="7" name="그룹 6"/>
            <p:cNvGrpSpPr/>
            <p:nvPr/>
          </p:nvGrpSpPr>
          <p:grpSpPr>
            <a:xfrm>
              <a:off x="5436096" y="1628800"/>
              <a:ext cx="5725144" cy="6192688"/>
              <a:chOff x="5111552" y="1628800"/>
              <a:chExt cx="5725144" cy="6192688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5111552" y="2564904"/>
                <a:ext cx="4032448" cy="403244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6804248" y="1628800"/>
                <a:ext cx="4032448" cy="403244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5724128" y="3501008"/>
                <a:ext cx="4320480" cy="432048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6058348" y="3789040"/>
              <a:ext cx="2912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mySQL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을 이용한 </a:t>
              </a: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DB 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저장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18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검색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전체 검색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050" name="Picture 2" descr="C:\work\julyProject\console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4566708" cy="452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5436096" y="1628800"/>
            <a:ext cx="5725144" cy="6192688"/>
            <a:chOff x="5436096" y="1628800"/>
            <a:chExt cx="5725144" cy="6192688"/>
          </a:xfrm>
        </p:grpSpPr>
        <p:grpSp>
          <p:nvGrpSpPr>
            <p:cNvPr id="9" name="그룹 8"/>
            <p:cNvGrpSpPr/>
            <p:nvPr/>
          </p:nvGrpSpPr>
          <p:grpSpPr>
            <a:xfrm>
              <a:off x="5436096" y="1628800"/>
              <a:ext cx="5725144" cy="6192688"/>
              <a:chOff x="5111552" y="1628800"/>
              <a:chExt cx="5725144" cy="6192688"/>
            </a:xfrm>
          </p:grpSpPr>
          <p:sp>
            <p:nvSpPr>
              <p:cNvPr id="10" name="타원 9"/>
              <p:cNvSpPr/>
              <p:nvPr/>
            </p:nvSpPr>
            <p:spPr>
              <a:xfrm>
                <a:off x="5111552" y="2564904"/>
                <a:ext cx="4032448" cy="403244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804248" y="1628800"/>
                <a:ext cx="4032448" cy="403244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5724128" y="3501008"/>
                <a:ext cx="4320480" cy="432048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6058348" y="3789040"/>
              <a:ext cx="26917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mySQL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에 저장된 </a:t>
              </a: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DB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를 </a:t>
              </a:r>
              <a:endPara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endPara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연결하여 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전체 검색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992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검색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기업명 검색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Picture 3" descr="C:\work\julyProject\console\제목 없음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00808"/>
            <a:ext cx="5697537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683568" y="3861048"/>
            <a:ext cx="8136904" cy="4896544"/>
            <a:chOff x="683568" y="3861048"/>
            <a:chExt cx="8136904" cy="4896544"/>
          </a:xfrm>
        </p:grpSpPr>
        <p:grpSp>
          <p:nvGrpSpPr>
            <p:cNvPr id="12" name="그룹 11"/>
            <p:cNvGrpSpPr/>
            <p:nvPr/>
          </p:nvGrpSpPr>
          <p:grpSpPr>
            <a:xfrm>
              <a:off x="683568" y="3861048"/>
              <a:ext cx="8136904" cy="4896544"/>
              <a:chOff x="683568" y="3861048"/>
              <a:chExt cx="8136904" cy="4896544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4355976" y="3861048"/>
                <a:ext cx="4464496" cy="4536504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2627784" y="4221088"/>
                <a:ext cx="4464496" cy="4536504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683568" y="4077072"/>
                <a:ext cx="4464496" cy="4536504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2915816" y="5157192"/>
              <a:ext cx="3797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기업명 기준으로 검색하여 결과 출력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992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검색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위치 검색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Picture 4" descr="C:\work\julyProject\console\제목 없음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5707063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5436096" y="1628800"/>
            <a:ext cx="5725144" cy="6192688"/>
            <a:chOff x="5436096" y="1628800"/>
            <a:chExt cx="5725144" cy="6192688"/>
          </a:xfrm>
        </p:grpSpPr>
        <p:grpSp>
          <p:nvGrpSpPr>
            <p:cNvPr id="4" name="그룹 3"/>
            <p:cNvGrpSpPr/>
            <p:nvPr/>
          </p:nvGrpSpPr>
          <p:grpSpPr>
            <a:xfrm>
              <a:off x="5436096" y="1628800"/>
              <a:ext cx="5725144" cy="6192688"/>
              <a:chOff x="5111552" y="1628800"/>
              <a:chExt cx="5725144" cy="6192688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5111552" y="2564904"/>
                <a:ext cx="4032448" cy="403244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6804248" y="1628800"/>
                <a:ext cx="4032448" cy="403244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5724128" y="3501008"/>
                <a:ext cx="4320480" cy="432048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6058348" y="3789040"/>
              <a:ext cx="26180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위치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기준으로 검색하여 </a:t>
              </a:r>
              <a:endPara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endPara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결과 출력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992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검색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설립년도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검색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Picture 5" descr="C:\work\julyProject\console\제목 없음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72816"/>
            <a:ext cx="56483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683568" y="3861048"/>
            <a:ext cx="8136904" cy="4896544"/>
            <a:chOff x="683568" y="3861048"/>
            <a:chExt cx="8136904" cy="4896544"/>
          </a:xfrm>
        </p:grpSpPr>
        <p:grpSp>
          <p:nvGrpSpPr>
            <p:cNvPr id="4" name="그룹 3"/>
            <p:cNvGrpSpPr/>
            <p:nvPr/>
          </p:nvGrpSpPr>
          <p:grpSpPr>
            <a:xfrm>
              <a:off x="683568" y="3861048"/>
              <a:ext cx="8136904" cy="4896544"/>
              <a:chOff x="683568" y="3861048"/>
              <a:chExt cx="8136904" cy="4896544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4355976" y="3861048"/>
                <a:ext cx="4464496" cy="4536504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2627784" y="4221088"/>
                <a:ext cx="4464496" cy="4536504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683568" y="4077072"/>
                <a:ext cx="4464496" cy="4536504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2961114" y="5157192"/>
              <a:ext cx="4019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설립년도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기준으로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검색하여 결과 출력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992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잘못 입력했을 시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Picture 6" descr="C:\work\julyProject\console\제목 없음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567690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683568" y="3861048"/>
            <a:ext cx="8136904" cy="4896544"/>
            <a:chOff x="683568" y="3861048"/>
            <a:chExt cx="8136904" cy="4896544"/>
          </a:xfrm>
        </p:grpSpPr>
        <p:grpSp>
          <p:nvGrpSpPr>
            <p:cNvPr id="4" name="그룹 3"/>
            <p:cNvGrpSpPr/>
            <p:nvPr/>
          </p:nvGrpSpPr>
          <p:grpSpPr>
            <a:xfrm>
              <a:off x="683568" y="3861048"/>
              <a:ext cx="8136904" cy="4896544"/>
              <a:chOff x="683568" y="3861048"/>
              <a:chExt cx="8136904" cy="4896544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4355976" y="3861048"/>
                <a:ext cx="4464496" cy="4536504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2627784" y="4221088"/>
                <a:ext cx="4464496" cy="4536504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683568" y="4077072"/>
                <a:ext cx="4464496" cy="4536504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475657" y="5157192"/>
              <a:ext cx="6912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1, 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전체</a:t>
              </a: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2. 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기업명</a:t>
              </a: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3. 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위치</a:t>
              </a: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4. </a:t>
              </a:r>
              <a:r>
                <a:rPr lang="ko-KR" altLang="en-US" dirty="0" err="1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설립년도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외 다른 숫자를 입력했을 시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992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190</Words>
  <Application>Microsoft Office PowerPoint</Application>
  <PresentationFormat>화면 슬라이드 쇼(4:3)</PresentationFormat>
  <Paragraphs>54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굴림</vt:lpstr>
      <vt:lpstr>Arial</vt:lpstr>
      <vt:lpstr>맑은 고딕</vt:lpstr>
      <vt:lpstr>배달의민족 도현</vt:lpstr>
      <vt:lpstr>Office 테마</vt:lpstr>
      <vt:lpstr>기업 검색 프로그램</vt:lpstr>
      <vt:lpstr>목차</vt:lpstr>
      <vt:lpstr>Project 클래스 목록</vt:lpstr>
      <vt:lpstr>mySQL DB목록</vt:lpstr>
      <vt:lpstr> 검색 (전체 검색)</vt:lpstr>
      <vt:lpstr>검색 (기업명 검색)</vt:lpstr>
      <vt:lpstr>검색 (위치 검색)</vt:lpstr>
      <vt:lpstr>검색 (설립년도 검색)</vt:lpstr>
      <vt:lpstr>잘못 입력했을 시</vt:lpstr>
      <vt:lpstr>순서도 (Flow Chart)</vt:lpstr>
      <vt:lpstr>질의 응답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31</cp:revision>
  <dcterms:created xsi:type="dcterms:W3CDTF">2020-07-30T11:47:37Z</dcterms:created>
  <dcterms:modified xsi:type="dcterms:W3CDTF">2020-07-31T02:49:41Z</dcterms:modified>
</cp:coreProperties>
</file>