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3" r:id="rId6"/>
    <p:sldId id="262" r:id="rId7"/>
    <p:sldId id="261" r:id="rId8"/>
    <p:sldId id="260" r:id="rId9"/>
    <p:sldId id="257" r:id="rId10"/>
    <p:sldId id="265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도현" panose="020B0600000101010101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C36F9-2124-488A-84AD-39757956C7D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1A9E-567A-4FC2-A8BC-2359A2BDE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B1A9E-567A-4FC2-A8BC-2359A2BDE3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0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4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F809-B46B-44EE-9D4B-E9FC722BC9E3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1FD3-CCBD-4898-9590-100ECC801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이상우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1332656" y="-1323528"/>
            <a:ext cx="6560602" cy="5192450"/>
            <a:chOff x="-1332656" y="-1323528"/>
            <a:chExt cx="6560602" cy="5192450"/>
          </a:xfrm>
        </p:grpSpPr>
        <p:sp>
          <p:nvSpPr>
            <p:cNvPr id="6" name="타원 5"/>
            <p:cNvSpPr/>
            <p:nvPr/>
          </p:nvSpPr>
          <p:spPr>
            <a:xfrm>
              <a:off x="-1332656" y="-318134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648072" y="44624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-1323528"/>
              <a:ext cx="3824298" cy="38242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 검색 프로그램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7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질의 응답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29969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9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9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Project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7" name="그룹 6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652120" y="3671153"/>
              <a:ext cx="340509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JAVA 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사이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정보를 전달 할 때 사용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연동 및 검색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카테고리에 맞게 결과값을 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출력하게 만드는 </a:t>
              </a:r>
              <a:r>
                <a:rPr lang="ko-KR" altLang="en-US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메서드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저장 클래스</a:t>
              </a:r>
              <a:endPara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 </a:t>
              </a:r>
              <a:r>
                <a:rPr lang="ko-KR" altLang="en-US" sz="16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메서드를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받아 출력하는 클래스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96108"/>
            <a:ext cx="4742283" cy="26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109170" y="3933056"/>
            <a:ext cx="1542950" cy="1584176"/>
            <a:chOff x="4109170" y="3933056"/>
            <a:chExt cx="1542950" cy="1584176"/>
          </a:xfrm>
        </p:grpSpPr>
        <p:cxnSp>
          <p:nvCxnSpPr>
            <p:cNvPr id="11" name="꺾인 연결선 10"/>
            <p:cNvCxnSpPr/>
            <p:nvPr/>
          </p:nvCxnSpPr>
          <p:spPr>
            <a:xfrm flipV="1">
              <a:off x="4860032" y="3933056"/>
              <a:ext cx="792088" cy="14401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>
              <a:off x="4325195" y="4447394"/>
              <a:ext cx="1254917" cy="493774"/>
            </a:xfrm>
            <a:prstGeom prst="bentConnector3">
              <a:avLst>
                <a:gd name="adj1" fmla="val 5824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4109170" y="4782384"/>
              <a:ext cx="1542950" cy="73484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5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mySQL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DB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목록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70810"/>
            <a:ext cx="45529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7" name="그룹 6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058348" y="3789040"/>
              <a:ext cx="2912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이용한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DB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저장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1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검색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0" name="Picture 2" descr="C:\work\julyProject\console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66708" cy="45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9" name="그룹 8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058348" y="3789040"/>
              <a:ext cx="26917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mySQL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 저장된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DB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를 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연결하여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기업명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3" descr="C:\work\julyProject\console\제목 없음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69753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12" name="그룹 11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915816" y="5157192"/>
              <a:ext cx="379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기준으로 검색하여 결과 출력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4" descr="C:\work\julyProject\console\제목 없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5707063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436096" y="1628800"/>
            <a:ext cx="5725144" cy="6192688"/>
            <a:chOff x="5436096" y="1628800"/>
            <a:chExt cx="5725144" cy="6192688"/>
          </a:xfrm>
        </p:grpSpPr>
        <p:grpSp>
          <p:nvGrpSpPr>
            <p:cNvPr id="4" name="그룹 3"/>
            <p:cNvGrpSpPr/>
            <p:nvPr/>
          </p:nvGrpSpPr>
          <p:grpSpPr>
            <a:xfrm>
              <a:off x="5436096" y="1628800"/>
              <a:ext cx="5725144" cy="6192688"/>
              <a:chOff x="5111552" y="1628800"/>
              <a:chExt cx="5725144" cy="6192688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5111552" y="2564904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6804248" y="1628800"/>
                <a:ext cx="4032448" cy="403244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724128" y="3501008"/>
                <a:ext cx="4320480" cy="43204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058348" y="3789040"/>
              <a:ext cx="26180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기준으로 검색하여 </a:t>
              </a:r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결과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출력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설립년도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검색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5" descr="C:\work\julyProject\console\제목 없음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6483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61114" y="5157192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기준으로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검색하여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잘못 입력했을 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Picture 6" descr="C:\work\julyProject\console\제목 없음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6769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83568" y="3861048"/>
            <a:ext cx="8136904" cy="4896544"/>
            <a:chOff x="683568" y="3861048"/>
            <a:chExt cx="8136904" cy="489654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861048"/>
              <a:ext cx="8136904" cy="4896544"/>
              <a:chOff x="683568" y="3861048"/>
              <a:chExt cx="8136904" cy="48965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355976" y="386104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7784" y="4221088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683568" y="4077072"/>
                <a:ext cx="4464496" cy="45365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75657" y="5157192"/>
              <a:ext cx="6912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1,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2.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3. 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4. </a:t>
              </a:r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외 다른 숫자를 입력했을 시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순서도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(Flow Chart)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772816"/>
            <a:ext cx="8568952" cy="4755408"/>
            <a:chOff x="251520" y="1772816"/>
            <a:chExt cx="8568952" cy="475540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707904" y="1772816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726795" y="2924944"/>
              <a:ext cx="3618402" cy="9361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 입력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검색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인가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2726795" y="4365104"/>
              <a:ext cx="3618402" cy="9361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카테고리 입력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), 3 (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), 4 (</a:t>
              </a:r>
              <a:r>
                <a:rPr lang="ko-KR" altLang="en-US" sz="1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입력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1520" y="443426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기업명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07904" y="5733256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위치검색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64288" y="443426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설립년도</a:t>
              </a:r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5" name="직선 화살표 연결선 14"/>
            <p:cNvCxnSpPr>
              <a:stCxn id="4" idx="2"/>
              <a:endCxn id="5" idx="0"/>
            </p:cNvCxnSpPr>
            <p:nvPr/>
          </p:nvCxnSpPr>
          <p:spPr>
            <a:xfrm>
              <a:off x="4535996" y="2567784"/>
              <a:ext cx="0" cy="357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직선 화살표 연결선 16"/>
            <p:cNvCxnSpPr>
              <a:stCxn id="5" idx="2"/>
              <a:endCxn id="6" idx="0"/>
            </p:cNvCxnSpPr>
            <p:nvPr/>
          </p:nvCxnSpPr>
          <p:spPr>
            <a:xfrm>
              <a:off x="4535996" y="386104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직선 화살표 연결선 18"/>
            <p:cNvCxnSpPr>
              <a:stCxn id="6" idx="3"/>
              <a:endCxn id="9" idx="1"/>
            </p:cNvCxnSpPr>
            <p:nvPr/>
          </p:nvCxnSpPr>
          <p:spPr>
            <a:xfrm flipV="1">
              <a:off x="6345197" y="4831752"/>
              <a:ext cx="819091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직선 화살표 연결선 21"/>
            <p:cNvCxnSpPr>
              <a:stCxn id="6" idx="1"/>
              <a:endCxn id="7" idx="3"/>
            </p:cNvCxnSpPr>
            <p:nvPr/>
          </p:nvCxnSpPr>
          <p:spPr>
            <a:xfrm flipH="1" flipV="1">
              <a:off x="1907704" y="4831752"/>
              <a:ext cx="819091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직선 화살표 연결선 23"/>
            <p:cNvCxnSpPr>
              <a:stCxn id="6" idx="2"/>
              <a:endCxn id="8" idx="0"/>
            </p:cNvCxnSpPr>
            <p:nvPr/>
          </p:nvCxnSpPr>
          <p:spPr>
            <a:xfrm>
              <a:off x="4535996" y="530120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7159787" y="2994108"/>
              <a:ext cx="1656184" cy="794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전체출력 검색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5" idx="3"/>
              <a:endCxn id="38" idx="1"/>
            </p:cNvCxnSpPr>
            <p:nvPr/>
          </p:nvCxnSpPr>
          <p:spPr>
            <a:xfrm flipV="1">
              <a:off x="6345197" y="3391592"/>
              <a:ext cx="814590" cy="1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42150" y="303214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5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True</a:t>
              </a:r>
              <a:endParaRPr lang="ko-KR" altLang="en-US" sz="1400" dirty="0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9912" y="3959187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False</a:t>
              </a:r>
              <a:endParaRPr lang="ko-KR" altLang="en-US" sz="1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97641" y="4434268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4008" y="531597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62399" y="44422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155</Words>
  <Application>Microsoft Office PowerPoint</Application>
  <PresentationFormat>화면 슬라이드 쇼(4:3)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배달의민족 도현</vt:lpstr>
      <vt:lpstr>Office 테마</vt:lpstr>
      <vt:lpstr>기업 검색 프로그램</vt:lpstr>
      <vt:lpstr>Project 클래스 목록</vt:lpstr>
      <vt:lpstr>mySQL DB목록</vt:lpstr>
      <vt:lpstr> 검색 (전체 검색)</vt:lpstr>
      <vt:lpstr>검색 (기업명 검색)</vt:lpstr>
      <vt:lpstr>검색 (위치 검색)</vt:lpstr>
      <vt:lpstr>검색 (설립년도 검색)</vt:lpstr>
      <vt:lpstr>잘못 입력했을 시</vt:lpstr>
      <vt:lpstr>순서도 (Flow Chart)</vt:lpstr>
      <vt:lpstr>질의 응답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28</cp:revision>
  <dcterms:created xsi:type="dcterms:W3CDTF">2020-07-30T11:47:37Z</dcterms:created>
  <dcterms:modified xsi:type="dcterms:W3CDTF">2020-07-31T02:34:04Z</dcterms:modified>
</cp:coreProperties>
</file>