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terMark Fixed Offset" id="{8B315F10-6916-4E50-A206-D7FF959C3C56}">
          <p14:sldIdLst>
            <p14:sldId id="257"/>
          </p14:sldIdLst>
        </p14:section>
        <p14:section name="NO WaterMark Offset" id="{F92E02DD-1E49-40AE-BFD6-358835693674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4614-4BBB-4C7B-B45D-9BE49B47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04A0-95D6-4C66-A656-C9711E88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C068-7600-40D1-9286-AF41D3D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EE02-D51D-4175-B5C9-EE8031EB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04CB-ED0F-496B-ADA2-EC60FC0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4D80-68BC-4CE7-8D01-ABD6BE7F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FF6D-3315-470B-AD08-89F404E0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793F-B95D-47D2-9C1F-28B0442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7E2-4F03-45FC-9742-A303BA8E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6DB8-AE14-4833-89BD-36DE9319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70383-9F71-4534-B25B-2EEC3F87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DB28-4BAC-4189-975A-FCB74A58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C322-DDEA-4089-A25E-E0BA6559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6C41-0EC6-44DE-A38B-300A919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1AB1-097A-4683-8DA4-B620A7D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684F-6545-4490-880D-7BF2FEDA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29C6-E4A5-4211-B1D2-7C59B02E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57C7-6042-48A7-A3AE-3FBDA4EC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5D08-C060-48BA-B81F-0493DB74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E2D8-9897-4CB8-8D3F-2A68D77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D1C6-BF33-4EEE-8046-B561C166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F601-EAE9-413E-95E9-C526A6F4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5B03-B4B1-452C-82B9-E92D34B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C62D-3E80-469C-9FA0-3C4CE7E8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F303-1F7B-428D-8A53-16ABDE2D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1D9A-3851-4475-B7FE-AF0DD361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128E-D889-4B96-A1D9-EF1DAB556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FC790-9CB0-4A55-B780-950A6452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EAECC-3D91-48D2-9F09-8DD1DC6B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6CDF-88C2-444E-894A-D81F96D4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7DDF-5CDD-46BD-96AE-EFA9259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045-011F-4ED2-B4F9-C2A0D770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012E-DD09-4A15-A207-FAF67D71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AC7DE-4B51-4F49-91D3-6E7BDAAF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99656-8E43-4DEE-95EE-1DB4F7957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233F-4D1E-4FC8-9DA6-4DA27BB0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F489-B655-4C47-8968-6886BD3B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A495-BE98-4E52-9DBC-CE1E3484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9E023-D55E-4341-A763-4511CB98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F015-37A5-4A8F-BE38-92194FE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E2171-9B83-4417-8F2F-187AFB7D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F83D-DF55-42A8-8AC8-A6797695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88DE9-6465-4F46-94A8-FE7BFD3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E919D-EE73-4F01-A44A-90B81B16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2C2E0-556B-4360-BF40-AF8D902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1CFC-FD4A-4876-A7F6-67914738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1D3F-C2F4-4CF8-9D68-08CAAFF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B1B3-A259-41EC-8F31-7C2BD488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EACA-074F-4BAF-8F6A-86E9E034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C012-23DB-4CF7-8C00-5A4FF83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E80E-4914-4D44-87B1-EF899D4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336-4EB7-4F30-9549-B3CEC53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2881-8B6B-4336-B6AF-B72B00C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43693-5DC4-4C7D-A381-4EF43F7A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FDE88-ACEF-4630-B686-2E296211D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D564-CF98-4970-B605-9508613B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F35A0-C78A-42DB-A448-FE84F4C9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B948-3011-44CF-9370-680E006A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2AB0-7838-4CD4-ADCC-27A05EA6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BE97-96D5-4E6F-A04F-D761AA05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14B4-A995-4154-9EFB-731392D2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2915-93BC-46BD-B672-732ABCA03EF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7DF8-5396-403C-8DF9-FA4D1CA13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AB9C-76B0-447E-BD4A-0C5AED24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DD362-8171-4599-8036-0330D3A6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8"/>
          <a:stretch/>
        </p:blipFill>
        <p:spPr>
          <a:xfrm>
            <a:off x="3944139" y="939566"/>
            <a:ext cx="837588" cy="805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FE129-3E35-4E66-9CE6-C433C4DA78DD}"/>
              </a:ext>
            </a:extLst>
          </p:cNvPr>
          <p:cNvSpPr txBox="1"/>
          <p:nvPr/>
        </p:nvSpPr>
        <p:spPr>
          <a:xfrm>
            <a:off x="4781727" y="1275126"/>
            <a:ext cx="171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Flink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43E0F-AB81-4E11-925C-41137C07953B}"/>
              </a:ext>
            </a:extLst>
          </p:cNvPr>
          <p:cNvSpPr txBox="1"/>
          <p:nvPr/>
        </p:nvSpPr>
        <p:spPr>
          <a:xfrm>
            <a:off x="3885153" y="1954635"/>
            <a:ext cx="501556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CREATE TABLE yellow_cab (</a:t>
            </a:r>
          </a:p>
          <a:p>
            <a:r>
              <a:rPr lang="en-US" sz="800" dirty="0"/>
              <a:t>   `VendorID` INT,</a:t>
            </a:r>
          </a:p>
          <a:p>
            <a:r>
              <a:rPr lang="en-US" sz="800" dirty="0"/>
              <a:t>   `pickup_datetime` TIMESTAMP(3),</a:t>
            </a:r>
          </a:p>
          <a:p>
            <a:r>
              <a:rPr lang="en-US" sz="800" dirty="0"/>
              <a:t>   `dropoff_datetime` TIMESTAMP(3),</a:t>
            </a:r>
          </a:p>
          <a:p>
            <a:r>
              <a:rPr lang="en-US" sz="800" dirty="0"/>
              <a:t>   `passenger_count` INT,</a:t>
            </a:r>
          </a:p>
          <a:p>
            <a:r>
              <a:rPr lang="en-US" sz="800" dirty="0"/>
              <a:t>   `trip_distance` FLOAT,</a:t>
            </a:r>
          </a:p>
          <a:p>
            <a:r>
              <a:rPr lang="en-US" sz="1050" dirty="0"/>
              <a:t>    </a:t>
            </a:r>
            <a:r>
              <a:rPr lang="en-US" sz="1100" b="1" dirty="0"/>
              <a:t>WATERMARK FOR pickup_datetime AS pickup_datetime - INTERVAL '5' SECOND</a:t>
            </a:r>
            <a:endParaRPr lang="en-US" sz="1050" b="1" dirty="0"/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 WITH (</a:t>
            </a:r>
          </a:p>
          <a:p>
            <a:r>
              <a:rPr lang="en-US" sz="800" dirty="0"/>
              <a:t>   'connector' = 'kinesis',</a:t>
            </a:r>
          </a:p>
          <a:p>
            <a:r>
              <a:rPr lang="en-US" sz="800" dirty="0"/>
              <a:t>   'stream' = 'yellow-cab-trip',</a:t>
            </a:r>
          </a:p>
          <a:p>
            <a:r>
              <a:rPr lang="en-US" sz="800" dirty="0"/>
              <a:t>   'aws.region' = 'us-east-1',</a:t>
            </a:r>
          </a:p>
          <a:p>
            <a:r>
              <a:rPr lang="en-US" sz="800" dirty="0"/>
              <a:t>   'scan.stream.initpos' = 'LATEST',</a:t>
            </a:r>
          </a:p>
          <a:p>
            <a:r>
              <a:rPr lang="en-US" sz="800" dirty="0"/>
              <a:t>   'format' = 'json'</a:t>
            </a:r>
          </a:p>
          <a:p>
            <a:r>
              <a:rPr lang="en-US" sz="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C2B1-9558-406E-A9C6-3E4CAB5F5673}"/>
              </a:ext>
            </a:extLst>
          </p:cNvPr>
          <p:cNvSpPr txBox="1"/>
          <p:nvPr/>
        </p:nvSpPr>
        <p:spPr>
          <a:xfrm>
            <a:off x="379953" y="659573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“dropoff_datetime”: 2022-01-01 00:01:23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2.2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0F7A-BCAD-4127-83B3-4B262223523E}"/>
              </a:ext>
            </a:extLst>
          </p:cNvPr>
          <p:cNvSpPr txBox="1"/>
          <p:nvPr/>
        </p:nvSpPr>
        <p:spPr>
          <a:xfrm>
            <a:off x="379953" y="2054825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2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“dropoff_datetime”: 2022-01-01 00:01:18</a:t>
            </a:r>
          </a:p>
          <a:p>
            <a:r>
              <a:rPr lang="en-US" sz="800" dirty="0"/>
              <a:t>     “passenger_count”: 2</a:t>
            </a:r>
          </a:p>
          <a:p>
            <a:r>
              <a:rPr lang="en-US" sz="800" dirty="0"/>
              <a:t>     “trip_distance”: 3.6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31642-FBAB-4FC4-8176-21A7FFADF0E2}"/>
              </a:ext>
            </a:extLst>
          </p:cNvPr>
          <p:cNvSpPr txBox="1"/>
          <p:nvPr/>
        </p:nvSpPr>
        <p:spPr>
          <a:xfrm>
            <a:off x="379953" y="3450077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“dropoff_datetime”: 2022-01-01 00:03:13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4.3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6C0E0-C466-42AF-87CA-CF51DB55989A}"/>
              </a:ext>
            </a:extLst>
          </p:cNvPr>
          <p:cNvSpPr txBox="1"/>
          <p:nvPr/>
        </p:nvSpPr>
        <p:spPr>
          <a:xfrm>
            <a:off x="379953" y="4845329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“dropoff_datetime”: 2022-01-01 00:04:42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1.1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FEA03-8112-4B91-8BEC-1D3DB1AD5609}"/>
              </a:ext>
            </a:extLst>
          </p:cNvPr>
          <p:cNvSpPr txBox="1"/>
          <p:nvPr/>
        </p:nvSpPr>
        <p:spPr>
          <a:xfrm>
            <a:off x="4009938" y="4350748"/>
            <a:ext cx="1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WATERMARK =</a:t>
            </a:r>
            <a:r>
              <a:rPr lang="en-US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10831-F9EF-4A95-BFE5-7829126EF675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F3DB3-CC9E-40D5-94AF-DE3D0D756A30}"/>
              </a:ext>
            </a:extLst>
          </p:cNvPr>
          <p:cNvCxnSpPr/>
          <p:nvPr/>
        </p:nvCxnSpPr>
        <p:spPr>
          <a:xfrm>
            <a:off x="9024949" y="431851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80A9E8-1212-494F-B227-4C184B04C666}"/>
              </a:ext>
            </a:extLst>
          </p:cNvPr>
          <p:cNvSpPr txBox="1"/>
          <p:nvPr/>
        </p:nvSpPr>
        <p:spPr>
          <a:xfrm>
            <a:off x="92280" y="6453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Unprocessed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37899-66F7-48B2-85ED-D1C9C0CA1AB6}"/>
              </a:ext>
            </a:extLst>
          </p:cNvPr>
          <p:cNvSpPr txBox="1"/>
          <p:nvPr/>
        </p:nvSpPr>
        <p:spPr>
          <a:xfrm>
            <a:off x="3410783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Flink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9368365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71A4A-3B1E-45ED-AD69-D487668B9F89}"/>
              </a:ext>
            </a:extLst>
          </p:cNvPr>
          <p:cNvSpPr txBox="1"/>
          <p:nvPr/>
        </p:nvSpPr>
        <p:spPr>
          <a:xfrm>
            <a:off x="5333293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00:00:55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6235E-5220-4D13-AE1A-8170E86E570A}"/>
              </a:ext>
            </a:extLst>
          </p:cNvPr>
          <p:cNvSpPr txBox="1"/>
          <p:nvPr/>
        </p:nvSpPr>
        <p:spPr>
          <a:xfrm>
            <a:off x="9486378" y="756959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“dropoff_datetime”: 2022-01-01 00:01:23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2.2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59447-4928-4CCF-BF6B-7FFA8B5B0391}"/>
              </a:ext>
            </a:extLst>
          </p:cNvPr>
          <p:cNvSpPr txBox="1"/>
          <p:nvPr/>
        </p:nvSpPr>
        <p:spPr>
          <a:xfrm>
            <a:off x="9486378" y="2025023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2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“dropoff_datetime”: 2022-01-01 00:01:18</a:t>
            </a:r>
          </a:p>
          <a:p>
            <a:r>
              <a:rPr lang="en-US" sz="800" dirty="0"/>
              <a:t>     “passenger_count”: 2</a:t>
            </a:r>
          </a:p>
          <a:p>
            <a:r>
              <a:rPr lang="en-US" sz="800" dirty="0"/>
              <a:t>     “trip_distance”: 3.6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02376-A398-4D9A-A33F-B2A09A21832F}"/>
              </a:ext>
            </a:extLst>
          </p:cNvPr>
          <p:cNvSpPr/>
          <p:nvPr/>
        </p:nvSpPr>
        <p:spPr>
          <a:xfrm>
            <a:off x="4467486" y="4825690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DFC91-A5B5-4A63-998B-9F345654C30C}"/>
              </a:ext>
            </a:extLst>
          </p:cNvPr>
          <p:cNvSpPr txBox="1"/>
          <p:nvPr/>
        </p:nvSpPr>
        <p:spPr>
          <a:xfrm>
            <a:off x="9480110" y="3429000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“dropoff_datetime”: 2022-01-01 00:03:13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4.3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67EB36-6F86-4EE3-9FE0-0D7E81120DB1}"/>
              </a:ext>
            </a:extLst>
          </p:cNvPr>
          <p:cNvSpPr/>
          <p:nvPr/>
        </p:nvSpPr>
        <p:spPr>
          <a:xfrm>
            <a:off x="9127918" y="3201731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136A0C-BC30-490E-830C-0F854F2AA5F6}"/>
              </a:ext>
            </a:extLst>
          </p:cNvPr>
          <p:cNvSpPr txBox="1"/>
          <p:nvPr/>
        </p:nvSpPr>
        <p:spPr>
          <a:xfrm>
            <a:off x="5333292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00:03:55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43D00F-ACC3-435C-B312-2A172AF93C34}"/>
              </a:ext>
            </a:extLst>
          </p:cNvPr>
          <p:cNvSpPr txBox="1"/>
          <p:nvPr/>
        </p:nvSpPr>
        <p:spPr>
          <a:xfrm>
            <a:off x="9484131" y="4825690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00:04:00</a:t>
            </a:r>
            <a:endParaRPr lang="en-US" sz="800" dirty="0"/>
          </a:p>
          <a:p>
            <a:r>
              <a:rPr lang="en-US" sz="800" dirty="0"/>
              <a:t>     “dropoff_datetime”: 2022-01-01 00:04:42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1.1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5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6953 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36953 0.436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6953 0.2326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36953 0.0291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1" grpId="0"/>
      <p:bldP spid="21" grpId="1"/>
      <p:bldP spid="22" grpId="0"/>
      <p:bldP spid="23" grpId="0"/>
      <p:bldP spid="24" grpId="0" animBg="1"/>
      <p:bldP spid="24" grpId="1" animBg="1"/>
      <p:bldP spid="25" grpId="0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DD362-8171-4599-8036-0330D3A6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8"/>
          <a:stretch/>
        </p:blipFill>
        <p:spPr>
          <a:xfrm>
            <a:off x="3944139" y="939566"/>
            <a:ext cx="837588" cy="805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FE129-3E35-4E66-9CE6-C433C4DA78DD}"/>
              </a:ext>
            </a:extLst>
          </p:cNvPr>
          <p:cNvSpPr txBox="1"/>
          <p:nvPr/>
        </p:nvSpPr>
        <p:spPr>
          <a:xfrm>
            <a:off x="4781727" y="1275126"/>
            <a:ext cx="171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Flink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43E0F-AB81-4E11-925C-41137C07953B}"/>
              </a:ext>
            </a:extLst>
          </p:cNvPr>
          <p:cNvSpPr txBox="1"/>
          <p:nvPr/>
        </p:nvSpPr>
        <p:spPr>
          <a:xfrm>
            <a:off x="3885153" y="1954635"/>
            <a:ext cx="501556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CREATE TABLE yellow_cab (</a:t>
            </a:r>
          </a:p>
          <a:p>
            <a:r>
              <a:rPr lang="en-US" sz="800" dirty="0"/>
              <a:t>   `VendorID` INT,</a:t>
            </a:r>
          </a:p>
          <a:p>
            <a:r>
              <a:rPr lang="en-US" sz="800" dirty="0"/>
              <a:t>   `pickup_datetime` TIMESTAMP(3),</a:t>
            </a:r>
          </a:p>
          <a:p>
            <a:r>
              <a:rPr lang="en-US" sz="800" dirty="0"/>
              <a:t>   `dropoff_datetime` TIMESTAMP(3),</a:t>
            </a:r>
          </a:p>
          <a:p>
            <a:r>
              <a:rPr lang="en-US" sz="800" dirty="0"/>
              <a:t>   `passenger_count` INT,</a:t>
            </a:r>
          </a:p>
          <a:p>
            <a:r>
              <a:rPr lang="en-US" sz="800" dirty="0"/>
              <a:t>   `trip_distance` FLOAT,</a:t>
            </a:r>
          </a:p>
          <a:p>
            <a:r>
              <a:rPr lang="en-US" sz="1050" dirty="0"/>
              <a:t>    </a:t>
            </a:r>
            <a:r>
              <a:rPr lang="en-US" sz="1100" b="1" dirty="0"/>
              <a:t>WATERMARK FOR pickup_datetime AS pickup_datetime</a:t>
            </a:r>
            <a:endParaRPr lang="en-US" sz="1050" b="1" dirty="0"/>
          </a:p>
          <a:p>
            <a:r>
              <a:rPr lang="en-US" sz="800" dirty="0"/>
              <a:t>) </a:t>
            </a:r>
          </a:p>
          <a:p>
            <a:r>
              <a:rPr lang="en-US" sz="800" dirty="0"/>
              <a:t> WITH (</a:t>
            </a:r>
          </a:p>
          <a:p>
            <a:r>
              <a:rPr lang="en-US" sz="800" dirty="0"/>
              <a:t>   'connector' = 'kinesis',</a:t>
            </a:r>
          </a:p>
          <a:p>
            <a:r>
              <a:rPr lang="en-US" sz="800" dirty="0"/>
              <a:t>   'stream' = 'yellow-cab-trip',</a:t>
            </a:r>
          </a:p>
          <a:p>
            <a:r>
              <a:rPr lang="en-US" sz="800" dirty="0"/>
              <a:t>   'aws.region' = 'us-east-1',</a:t>
            </a:r>
          </a:p>
          <a:p>
            <a:r>
              <a:rPr lang="en-US" sz="800" dirty="0"/>
              <a:t>   'scan.stream.initpos' = 'LATEST',</a:t>
            </a:r>
          </a:p>
          <a:p>
            <a:r>
              <a:rPr lang="en-US" sz="800" dirty="0"/>
              <a:t>   'format' = 'json'</a:t>
            </a:r>
          </a:p>
          <a:p>
            <a:r>
              <a:rPr lang="en-US" sz="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C2B1-9558-406E-A9C6-3E4CAB5F5673}"/>
              </a:ext>
            </a:extLst>
          </p:cNvPr>
          <p:cNvSpPr txBox="1"/>
          <p:nvPr/>
        </p:nvSpPr>
        <p:spPr>
          <a:xfrm>
            <a:off x="379953" y="659573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“dropoff_datetime”: 2022-01-01 00:01:23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2.2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0F7A-BCAD-4127-83B3-4B262223523E}"/>
              </a:ext>
            </a:extLst>
          </p:cNvPr>
          <p:cNvSpPr txBox="1"/>
          <p:nvPr/>
        </p:nvSpPr>
        <p:spPr>
          <a:xfrm>
            <a:off x="379953" y="2054825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2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“dropoff_datetime”: 2022-01-01 00:01:18</a:t>
            </a:r>
          </a:p>
          <a:p>
            <a:r>
              <a:rPr lang="en-US" sz="800" dirty="0"/>
              <a:t>     “passenger_count”: 2</a:t>
            </a:r>
          </a:p>
          <a:p>
            <a:r>
              <a:rPr lang="en-US" sz="800" dirty="0"/>
              <a:t>     “trip_distance”: 3.6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31642-FBAB-4FC4-8176-21A7FFADF0E2}"/>
              </a:ext>
            </a:extLst>
          </p:cNvPr>
          <p:cNvSpPr txBox="1"/>
          <p:nvPr/>
        </p:nvSpPr>
        <p:spPr>
          <a:xfrm>
            <a:off x="379953" y="3450077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“dropoff_datetime”: 2022-01-01 00:03:13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4.3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6C0E0-C466-42AF-87CA-CF51DB55989A}"/>
              </a:ext>
            </a:extLst>
          </p:cNvPr>
          <p:cNvSpPr txBox="1"/>
          <p:nvPr/>
        </p:nvSpPr>
        <p:spPr>
          <a:xfrm>
            <a:off x="379953" y="4845329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“dropoff_datetime”: 2022-01-01 00:04:42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1.1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FEA03-8112-4B91-8BEC-1D3DB1AD5609}"/>
              </a:ext>
            </a:extLst>
          </p:cNvPr>
          <p:cNvSpPr txBox="1"/>
          <p:nvPr/>
        </p:nvSpPr>
        <p:spPr>
          <a:xfrm>
            <a:off x="4009938" y="4350748"/>
            <a:ext cx="1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WATERMARK =</a:t>
            </a:r>
            <a:r>
              <a:rPr lang="en-US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10831-F9EF-4A95-BFE5-7829126EF675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F3DB3-CC9E-40D5-94AF-DE3D0D756A30}"/>
              </a:ext>
            </a:extLst>
          </p:cNvPr>
          <p:cNvCxnSpPr/>
          <p:nvPr/>
        </p:nvCxnSpPr>
        <p:spPr>
          <a:xfrm>
            <a:off x="9024949" y="431851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80A9E8-1212-494F-B227-4C184B04C666}"/>
              </a:ext>
            </a:extLst>
          </p:cNvPr>
          <p:cNvSpPr txBox="1"/>
          <p:nvPr/>
        </p:nvSpPr>
        <p:spPr>
          <a:xfrm>
            <a:off x="92280" y="6453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Unprocessed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37899-66F7-48B2-85ED-D1C9C0CA1AB6}"/>
              </a:ext>
            </a:extLst>
          </p:cNvPr>
          <p:cNvSpPr txBox="1"/>
          <p:nvPr/>
        </p:nvSpPr>
        <p:spPr>
          <a:xfrm>
            <a:off x="3410783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Flink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9368365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71A4A-3B1E-45ED-AD69-D487668B9F89}"/>
              </a:ext>
            </a:extLst>
          </p:cNvPr>
          <p:cNvSpPr txBox="1"/>
          <p:nvPr/>
        </p:nvSpPr>
        <p:spPr>
          <a:xfrm>
            <a:off x="5333293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00:01:00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6235E-5220-4D13-AE1A-8170E86E570A}"/>
              </a:ext>
            </a:extLst>
          </p:cNvPr>
          <p:cNvSpPr txBox="1"/>
          <p:nvPr/>
        </p:nvSpPr>
        <p:spPr>
          <a:xfrm>
            <a:off x="9486378" y="756959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“dropoff_datetime”: 2022-01-01 00:01:23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2.2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59447-4928-4CCF-BF6B-7FFA8B5B0391}"/>
              </a:ext>
            </a:extLst>
          </p:cNvPr>
          <p:cNvSpPr txBox="1"/>
          <p:nvPr/>
        </p:nvSpPr>
        <p:spPr>
          <a:xfrm>
            <a:off x="9486378" y="2025023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2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“dropoff_datetime”: 2022-01-01 00:01:18</a:t>
            </a:r>
          </a:p>
          <a:p>
            <a:r>
              <a:rPr lang="en-US" sz="800" dirty="0"/>
              <a:t>     “passenger_count”: 2</a:t>
            </a:r>
          </a:p>
          <a:p>
            <a:r>
              <a:rPr lang="en-US" sz="800" dirty="0"/>
              <a:t>     “trip_distance”: 3.6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02376-A398-4D9A-A33F-B2A09A21832F}"/>
              </a:ext>
            </a:extLst>
          </p:cNvPr>
          <p:cNvSpPr/>
          <p:nvPr/>
        </p:nvSpPr>
        <p:spPr>
          <a:xfrm>
            <a:off x="4467486" y="4825690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DFC91-A5B5-4A63-998B-9F345654C30C}"/>
              </a:ext>
            </a:extLst>
          </p:cNvPr>
          <p:cNvSpPr txBox="1"/>
          <p:nvPr/>
        </p:nvSpPr>
        <p:spPr>
          <a:xfrm>
            <a:off x="9480110" y="3429000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“dropoff_datetime”: 2022-01-01 00:03:13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4.3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67EB36-6F86-4EE3-9FE0-0D7E81120DB1}"/>
              </a:ext>
            </a:extLst>
          </p:cNvPr>
          <p:cNvSpPr/>
          <p:nvPr/>
        </p:nvSpPr>
        <p:spPr>
          <a:xfrm>
            <a:off x="9127918" y="3201731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136A0C-BC30-490E-830C-0F854F2AA5F6}"/>
              </a:ext>
            </a:extLst>
          </p:cNvPr>
          <p:cNvSpPr txBox="1"/>
          <p:nvPr/>
        </p:nvSpPr>
        <p:spPr>
          <a:xfrm>
            <a:off x="5325402" y="4381526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00:04:00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43D00F-ACC3-435C-B312-2A172AF93C34}"/>
              </a:ext>
            </a:extLst>
          </p:cNvPr>
          <p:cNvSpPr txBox="1"/>
          <p:nvPr/>
        </p:nvSpPr>
        <p:spPr>
          <a:xfrm>
            <a:off x="9484131" y="4825690"/>
            <a:ext cx="242197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“VendorID”: 1</a:t>
            </a:r>
          </a:p>
          <a:p>
            <a:r>
              <a:rPr lang="en-US" sz="800" dirty="0"/>
              <a:t>     “pickup_datetime”: </a:t>
            </a:r>
            <a:r>
              <a:rPr lang="en-US" sz="900" dirty="0"/>
              <a:t>2022-01-01 00:04:00</a:t>
            </a:r>
            <a:endParaRPr lang="en-US" sz="800" dirty="0"/>
          </a:p>
          <a:p>
            <a:r>
              <a:rPr lang="en-US" sz="800" dirty="0"/>
              <a:t>     “dropoff_datetime”: 2022-01-01 00:04:42</a:t>
            </a:r>
          </a:p>
          <a:p>
            <a:r>
              <a:rPr lang="en-US" sz="800" dirty="0"/>
              <a:t>     “passenger_count”: 1</a:t>
            </a:r>
          </a:p>
          <a:p>
            <a:r>
              <a:rPr lang="en-US" sz="800" dirty="0"/>
              <a:t>     “trip_distance”: 1.1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E72B8F-1A8E-4B1E-8F6D-2733502BA461}"/>
              </a:ext>
            </a:extLst>
          </p:cNvPr>
          <p:cNvSpPr/>
          <p:nvPr/>
        </p:nvSpPr>
        <p:spPr>
          <a:xfrm>
            <a:off x="4467486" y="4833385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B06890-F57E-4878-B985-0C786F0383C5}"/>
              </a:ext>
            </a:extLst>
          </p:cNvPr>
          <p:cNvSpPr/>
          <p:nvPr/>
        </p:nvSpPr>
        <p:spPr>
          <a:xfrm>
            <a:off x="9085473" y="1880148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6953 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36953 0.436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6953 0.232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36953 0.0291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1" grpId="0"/>
      <p:bldP spid="21" grpId="1"/>
      <p:bldP spid="22" grpId="0"/>
      <p:bldP spid="23" grpId="0"/>
      <p:bldP spid="24" grpId="0" animBg="1"/>
      <p:bldP spid="24" grpId="1" animBg="1"/>
      <p:bldP spid="25" grpId="0"/>
      <p:bldP spid="26" grpId="0" animBg="1"/>
      <p:bldP spid="27" grpId="0"/>
      <p:bldP spid="28" grpId="0"/>
      <p:bldP spid="29" grpId="0" animBg="1"/>
      <p:bldP spid="29" grpId="1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829</Words>
  <Application>Microsoft Office PowerPoint</Application>
  <PresentationFormat>Widescreen</PresentationFormat>
  <Paragraphs>162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Sharkey, Christopher</dc:creator>
  <cp:lastModifiedBy>Sharkey, Christopher</cp:lastModifiedBy>
  <cp:revision>7</cp:revision>
  <dcterms:created xsi:type="dcterms:W3CDTF">2022-05-09T18:06:51Z</dcterms:created>
  <dcterms:modified xsi:type="dcterms:W3CDTF">2022-05-09T19:18:18Z</dcterms:modified>
</cp:coreProperties>
</file>