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 WaterMark Offset" id="{F92E02DD-1E49-40AE-BFD6-358835693674}">
          <p14:sldIdLst>
            <p14:sldId id="258"/>
            <p14:sldId id="259"/>
          </p14:sldIdLst>
        </p14:section>
        <p14:section name="WaterMark Fixed Offset" id="{8B315F10-6916-4E50-A206-D7FF959C3C56}">
          <p14:sldIdLst>
            <p14:sldId id="25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4614-4BBB-4C7B-B45D-9BE49B475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004A0-95D6-4C66-A656-C9711E886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8C068-7600-40D1-9286-AF41D3D6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2915-93BC-46BD-B672-732ABCA03EF6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BEE02-D51D-4175-B5C9-EE8031EBD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D04CB-ED0F-496B-ADA2-EC60FC0A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E290-6F0D-4C3D-B331-644C960E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5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4D80-68BC-4CE7-8D01-ABD6BE7F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EFF6D-3315-470B-AD08-89F404E06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8793F-B95D-47D2-9C1F-28B044242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2915-93BC-46BD-B672-732ABCA03EF6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0A7E2-4F03-45FC-9742-A303BA8E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96DB8-AE14-4833-89BD-36DE9319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E290-6F0D-4C3D-B331-644C960E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8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70383-9F71-4534-B25B-2EEC3F87E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BDB28-4BAC-4189-975A-FCB74A589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3C322-DDEA-4089-A25E-E0BA6559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2915-93BC-46BD-B672-732ABCA03EF6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56C41-0EC6-44DE-A38B-300A9190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B1AB1-097A-4683-8DA4-B620A7D9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E290-6F0D-4C3D-B331-644C960E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0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684F-6545-4490-880D-7BF2FEDA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529C6-E4A5-4211-B1D2-7C59B02EC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957C7-6042-48A7-A3AE-3FBDA4EC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2915-93BC-46BD-B672-732ABCA03EF6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D5D08-C060-48BA-B81F-0493DB74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7E2D8-9897-4CB8-8D3F-2A68D776C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E290-6F0D-4C3D-B331-644C960E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3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CD1C6-BF33-4EEE-8046-B561C166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EF601-EAE9-413E-95E9-C526A6F49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75B03-B4B1-452C-82B9-E92D34B8D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2915-93BC-46BD-B672-732ABCA03EF6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FC62D-3E80-469C-9FA0-3C4CE7E8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5F303-1F7B-428D-8A53-16ABDE2D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E290-6F0D-4C3D-B331-644C960E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3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1D9A-3851-4475-B7FE-AF0DD361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E128E-D889-4B96-A1D9-EF1DAB556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FC790-9CB0-4A55-B780-950A6452E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EAECC-3D91-48D2-9F09-8DD1DC6B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2915-93BC-46BD-B672-732ABCA03EF6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B6CDF-88C2-444E-894A-D81F96D45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17DDF-5CDD-46BD-96AE-EFA9259F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E290-6F0D-4C3D-B331-644C960E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8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7045-011F-4ED2-B4F9-C2A0D770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0012E-DD09-4A15-A207-FAF67D710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AC7DE-4B51-4F49-91D3-6E7BDAAF5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99656-8E43-4DEE-95EE-1DB4F7957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C233F-4D1E-4FC8-9DA6-4DA27BB02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3F489-B655-4C47-8968-6886BD3B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2915-93BC-46BD-B672-732ABCA03EF6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04A495-BE98-4E52-9DBC-CE1E3484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9E023-D55E-4341-A763-4511CB98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E290-6F0D-4C3D-B331-644C960E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1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F015-37A5-4A8F-BE38-92194FE2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0E2171-9B83-4417-8F2F-187AFB7D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2915-93BC-46BD-B672-732ABCA03EF6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3F83D-DF55-42A8-8AC8-A6797695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88DE9-6465-4F46-94A8-FE7BFD31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E290-6F0D-4C3D-B331-644C960E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1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1E919D-EE73-4F01-A44A-90B81B16D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2915-93BC-46BD-B672-732ABCA03EF6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2C2E0-556B-4360-BF40-AF8D9029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31CFC-FD4A-4876-A7F6-67914738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E290-6F0D-4C3D-B331-644C960E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0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1D3F-C2F4-4CF8-9D68-08CAAFFBD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4B1B3-A259-41EC-8F31-7C2BD4888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6EACA-074F-4BAF-8F6A-86E9E034F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EC012-23DB-4CF7-8C00-5A4FF832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2915-93BC-46BD-B672-732ABCA03EF6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FE80E-4914-4D44-87B1-EF899D46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8A336-4EB7-4F30-9549-B3CEC531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E290-6F0D-4C3D-B331-644C960E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5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2881-8B6B-4336-B6AF-B72B00CCE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43693-5DC4-4C7D-A381-4EF43F7A5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FDE88-ACEF-4630-B686-2E296211D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8D564-CF98-4970-B605-9508613B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62915-93BC-46BD-B672-732ABCA03EF6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F35A0-C78A-42DB-A448-FE84F4C98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1B948-3011-44CF-9370-680E006A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E290-6F0D-4C3D-B331-644C960E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6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5E2AB0-7838-4CD4-ADCC-27A05EA6D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ABE97-96D5-4E6F-A04F-D761AA053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814B4-A995-4154-9EFB-731392D27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62915-93BC-46BD-B672-732ABCA03EF6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F7DF8-5396-403C-8DF9-FA4D1CA13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CAB9C-76B0-447E-BD4A-0C5AED248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FE290-6F0D-4C3D-B331-644C960E0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7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9DD362-8171-4599-8036-0330D3A6BE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38"/>
          <a:stretch/>
        </p:blipFill>
        <p:spPr>
          <a:xfrm>
            <a:off x="3944139" y="939566"/>
            <a:ext cx="837588" cy="8053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9FE129-3E35-4E66-9CE6-C433C4DA78DD}"/>
              </a:ext>
            </a:extLst>
          </p:cNvPr>
          <p:cNvSpPr txBox="1"/>
          <p:nvPr/>
        </p:nvSpPr>
        <p:spPr>
          <a:xfrm>
            <a:off x="4781727" y="1275126"/>
            <a:ext cx="1719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Flink Application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943E0F-AB81-4E11-925C-41137C07953B}"/>
              </a:ext>
            </a:extLst>
          </p:cNvPr>
          <p:cNvSpPr txBox="1"/>
          <p:nvPr/>
        </p:nvSpPr>
        <p:spPr>
          <a:xfrm>
            <a:off x="3885153" y="1954635"/>
            <a:ext cx="5015567" cy="1608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CREATE TABLE </a:t>
            </a:r>
            <a:r>
              <a:rPr lang="en-US" sz="800" dirty="0" err="1"/>
              <a:t>late_data</a:t>
            </a:r>
            <a:r>
              <a:rPr lang="en-US" sz="800" dirty="0"/>
              <a:t> (</a:t>
            </a:r>
          </a:p>
          <a:p>
            <a:r>
              <a:rPr lang="en-US" sz="800" dirty="0"/>
              <a:t>   `event_timestamp` TIMESTAMP(3),</a:t>
            </a:r>
          </a:p>
          <a:p>
            <a:r>
              <a:rPr lang="en-US" sz="800" dirty="0"/>
              <a:t>   `value1` INT,</a:t>
            </a:r>
          </a:p>
          <a:p>
            <a:r>
              <a:rPr lang="en-US" sz="800" dirty="0"/>
              <a:t>   </a:t>
            </a:r>
            <a:r>
              <a:rPr lang="en-US" sz="1050" b="1" dirty="0"/>
              <a:t>WATERMARK FOR `event_timestamp` AS `event_timestamp` - INTERVAL '5' SECOND</a:t>
            </a:r>
          </a:p>
          <a:p>
            <a:r>
              <a:rPr lang="en-US" sz="800" dirty="0"/>
              <a:t>)</a:t>
            </a:r>
          </a:p>
          <a:p>
            <a:r>
              <a:rPr lang="en-US" sz="800" dirty="0"/>
              <a:t> WITH (</a:t>
            </a:r>
          </a:p>
          <a:p>
            <a:r>
              <a:rPr lang="en-US" sz="800" dirty="0"/>
              <a:t>   'connector' = 'kinesis',</a:t>
            </a:r>
          </a:p>
          <a:p>
            <a:r>
              <a:rPr lang="en-US" sz="800" dirty="0"/>
              <a:t>   'stream' = 'late-data',</a:t>
            </a:r>
          </a:p>
          <a:p>
            <a:r>
              <a:rPr lang="en-US" sz="800" dirty="0"/>
              <a:t>   '</a:t>
            </a:r>
            <a:r>
              <a:rPr lang="en-US" sz="800" dirty="0" err="1"/>
              <a:t>aws.region</a:t>
            </a:r>
            <a:r>
              <a:rPr lang="en-US" sz="800" dirty="0"/>
              <a:t>' = 'us-east-1',</a:t>
            </a:r>
          </a:p>
          <a:p>
            <a:r>
              <a:rPr lang="en-US" sz="800" dirty="0"/>
              <a:t>   '</a:t>
            </a:r>
            <a:r>
              <a:rPr lang="en-US" sz="800" dirty="0" err="1"/>
              <a:t>scan.stream.initpos</a:t>
            </a:r>
            <a:r>
              <a:rPr lang="en-US" sz="800" dirty="0"/>
              <a:t>' = 'LATEST',</a:t>
            </a:r>
          </a:p>
          <a:p>
            <a:r>
              <a:rPr lang="en-US" sz="800" dirty="0"/>
              <a:t>   'format' = 'json'</a:t>
            </a:r>
          </a:p>
          <a:p>
            <a:r>
              <a:rPr lang="en-US" sz="800" dirty="0"/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0C2B1-9558-406E-A9C6-3E4CAB5F5673}"/>
              </a:ext>
            </a:extLst>
          </p:cNvPr>
          <p:cNvSpPr txBox="1"/>
          <p:nvPr/>
        </p:nvSpPr>
        <p:spPr>
          <a:xfrm>
            <a:off x="379953" y="659573"/>
            <a:ext cx="242197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   “event_timestamp”: </a:t>
            </a:r>
            <a:r>
              <a:rPr lang="en-US" sz="900" dirty="0"/>
              <a:t>2022-01-01 00:01:00</a:t>
            </a:r>
            <a:endParaRPr lang="en-US" sz="800" dirty="0"/>
          </a:p>
          <a:p>
            <a:r>
              <a:rPr lang="en-US" sz="800" dirty="0"/>
              <a:t>      “value1“: 3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20F7A-BCAD-4127-83B3-4B262223523E}"/>
              </a:ext>
            </a:extLst>
          </p:cNvPr>
          <p:cNvSpPr txBox="1"/>
          <p:nvPr/>
        </p:nvSpPr>
        <p:spPr>
          <a:xfrm>
            <a:off x="379953" y="2054825"/>
            <a:ext cx="242197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   “event_timestamp”: </a:t>
            </a:r>
            <a:r>
              <a:rPr lang="en-US" sz="900" dirty="0"/>
              <a:t>2022-01-01 00:00:56</a:t>
            </a:r>
            <a:endParaRPr lang="en-US" sz="800" dirty="0"/>
          </a:p>
          <a:p>
            <a:r>
              <a:rPr lang="en-US" sz="800" dirty="0"/>
              <a:t>     “value1”: 2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D31642-FBAB-4FC4-8176-21A7FFADF0E2}"/>
              </a:ext>
            </a:extLst>
          </p:cNvPr>
          <p:cNvSpPr txBox="1"/>
          <p:nvPr/>
        </p:nvSpPr>
        <p:spPr>
          <a:xfrm>
            <a:off x="379953" y="3450077"/>
            <a:ext cx="242197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   “event_timestamp”: </a:t>
            </a:r>
            <a:r>
              <a:rPr lang="en-US" sz="900" dirty="0"/>
              <a:t>2022-01-01 00:00:13</a:t>
            </a:r>
            <a:endParaRPr lang="en-US" sz="800" dirty="0"/>
          </a:p>
          <a:p>
            <a:r>
              <a:rPr lang="en-US" sz="800" dirty="0"/>
              <a:t>     “value1”: 1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F6C0E0-C466-42AF-87CA-CF51DB55989A}"/>
              </a:ext>
            </a:extLst>
          </p:cNvPr>
          <p:cNvSpPr txBox="1"/>
          <p:nvPr/>
        </p:nvSpPr>
        <p:spPr>
          <a:xfrm>
            <a:off x="379953" y="4845329"/>
            <a:ext cx="242197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   “event_timestamp”: </a:t>
            </a:r>
            <a:r>
              <a:rPr lang="en-US" sz="900" dirty="0"/>
              <a:t>2022-01-01 00:04:00</a:t>
            </a:r>
          </a:p>
          <a:p>
            <a:r>
              <a:rPr lang="en-US" sz="800" dirty="0"/>
              <a:t>     “value1”: 4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7FEA03-8112-4B91-8BEC-1D3DB1AD5609}"/>
              </a:ext>
            </a:extLst>
          </p:cNvPr>
          <p:cNvSpPr txBox="1"/>
          <p:nvPr/>
        </p:nvSpPr>
        <p:spPr>
          <a:xfrm>
            <a:off x="4009938" y="4350748"/>
            <a:ext cx="146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WATERMARK =</a:t>
            </a:r>
            <a:r>
              <a:rPr lang="en-US" dirty="0"/>
              <a:t>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D10831-F9EF-4A95-BFE5-7829126EF675}"/>
              </a:ext>
            </a:extLst>
          </p:cNvPr>
          <p:cNvCxnSpPr/>
          <p:nvPr/>
        </p:nvCxnSpPr>
        <p:spPr>
          <a:xfrm>
            <a:off x="3263317" y="349658"/>
            <a:ext cx="0" cy="57716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6DF3DB3-CC9E-40D5-94AF-DE3D0D756A30}"/>
              </a:ext>
            </a:extLst>
          </p:cNvPr>
          <p:cNvCxnSpPr/>
          <p:nvPr/>
        </p:nvCxnSpPr>
        <p:spPr>
          <a:xfrm>
            <a:off x="9024949" y="431851"/>
            <a:ext cx="0" cy="57716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C80A9E8-1212-494F-B227-4C184B04C666}"/>
              </a:ext>
            </a:extLst>
          </p:cNvPr>
          <p:cNvSpPr txBox="1"/>
          <p:nvPr/>
        </p:nvSpPr>
        <p:spPr>
          <a:xfrm>
            <a:off x="92280" y="64539"/>
            <a:ext cx="190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Unprocessed Events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A37899-66F7-48B2-85ED-D1C9C0CA1AB6}"/>
              </a:ext>
            </a:extLst>
          </p:cNvPr>
          <p:cNvSpPr txBox="1"/>
          <p:nvPr/>
        </p:nvSpPr>
        <p:spPr>
          <a:xfrm>
            <a:off x="3410783" y="64538"/>
            <a:ext cx="190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Flink Application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E9EC8E-FAE2-441E-B2D9-9E9D9ACA28C1}"/>
              </a:ext>
            </a:extLst>
          </p:cNvPr>
          <p:cNvSpPr txBox="1"/>
          <p:nvPr/>
        </p:nvSpPr>
        <p:spPr>
          <a:xfrm>
            <a:off x="9368365" y="64538"/>
            <a:ext cx="190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Processed Events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371A4A-3B1E-45ED-AD69-D487668B9F89}"/>
              </a:ext>
            </a:extLst>
          </p:cNvPr>
          <p:cNvSpPr txBox="1"/>
          <p:nvPr/>
        </p:nvSpPr>
        <p:spPr>
          <a:xfrm>
            <a:off x="5333293" y="4366137"/>
            <a:ext cx="1785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2022-01 00:01:00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46235E-5220-4D13-AE1A-8170E86E570A}"/>
              </a:ext>
            </a:extLst>
          </p:cNvPr>
          <p:cNvSpPr txBox="1"/>
          <p:nvPr/>
        </p:nvSpPr>
        <p:spPr>
          <a:xfrm>
            <a:off x="9486378" y="756959"/>
            <a:ext cx="242197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   “event_timestamp”: </a:t>
            </a:r>
            <a:r>
              <a:rPr lang="en-US" sz="900" dirty="0"/>
              <a:t>2022-01-01 00:01:00</a:t>
            </a:r>
            <a:endParaRPr lang="en-US" sz="800" dirty="0"/>
          </a:p>
          <a:p>
            <a:r>
              <a:rPr lang="en-US" sz="800" dirty="0"/>
              <a:t>      “value1“: 3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F59447-4928-4CCF-BF6B-7FFA8B5B0391}"/>
              </a:ext>
            </a:extLst>
          </p:cNvPr>
          <p:cNvSpPr txBox="1"/>
          <p:nvPr/>
        </p:nvSpPr>
        <p:spPr>
          <a:xfrm>
            <a:off x="9480110" y="2187851"/>
            <a:ext cx="242197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   “event_timestamp”: </a:t>
            </a:r>
            <a:r>
              <a:rPr lang="en-US" sz="900" dirty="0"/>
              <a:t>2022-01-01 00:00:56</a:t>
            </a:r>
            <a:endParaRPr lang="en-US" sz="800" dirty="0"/>
          </a:p>
          <a:p>
            <a:r>
              <a:rPr lang="en-US" sz="800" dirty="0"/>
              <a:t>     “value1”: 2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9C02376-A398-4D9A-A33F-B2A09A21832F}"/>
              </a:ext>
            </a:extLst>
          </p:cNvPr>
          <p:cNvSpPr/>
          <p:nvPr/>
        </p:nvSpPr>
        <p:spPr>
          <a:xfrm>
            <a:off x="4467486" y="4825690"/>
            <a:ext cx="789274" cy="4966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LATE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0DFC91-A5B5-4A63-998B-9F345654C30C}"/>
              </a:ext>
            </a:extLst>
          </p:cNvPr>
          <p:cNvSpPr txBox="1"/>
          <p:nvPr/>
        </p:nvSpPr>
        <p:spPr>
          <a:xfrm>
            <a:off x="9480110" y="3540800"/>
            <a:ext cx="242197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   “event_timestamp”: </a:t>
            </a:r>
            <a:r>
              <a:rPr lang="en-US" sz="900" dirty="0"/>
              <a:t>2022-01-01 00:00:13</a:t>
            </a:r>
            <a:endParaRPr lang="en-US" sz="800" dirty="0"/>
          </a:p>
          <a:p>
            <a:r>
              <a:rPr lang="en-US" sz="800" dirty="0"/>
              <a:t>     “value1”: 1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567EB36-6F86-4EE3-9FE0-0D7E81120DB1}"/>
              </a:ext>
            </a:extLst>
          </p:cNvPr>
          <p:cNvSpPr/>
          <p:nvPr/>
        </p:nvSpPr>
        <p:spPr>
          <a:xfrm>
            <a:off x="9127918" y="3201731"/>
            <a:ext cx="789274" cy="4966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LATE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136A0C-BC30-490E-830C-0F854F2AA5F6}"/>
              </a:ext>
            </a:extLst>
          </p:cNvPr>
          <p:cNvSpPr txBox="1"/>
          <p:nvPr/>
        </p:nvSpPr>
        <p:spPr>
          <a:xfrm>
            <a:off x="5325402" y="4381526"/>
            <a:ext cx="1785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2022-01 00:04:00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43D00F-ACC3-435C-B312-2A172AF93C34}"/>
              </a:ext>
            </a:extLst>
          </p:cNvPr>
          <p:cNvSpPr txBox="1"/>
          <p:nvPr/>
        </p:nvSpPr>
        <p:spPr>
          <a:xfrm>
            <a:off x="9484131" y="4825690"/>
            <a:ext cx="242197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   “event_timestamp”: </a:t>
            </a:r>
            <a:r>
              <a:rPr lang="en-US" sz="900" dirty="0"/>
              <a:t>2022-01-01 00:04:00</a:t>
            </a:r>
          </a:p>
          <a:p>
            <a:r>
              <a:rPr lang="en-US" sz="800" dirty="0"/>
              <a:t>     “value1”: 4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E72B8F-1A8E-4B1E-8F6D-2733502BA461}"/>
              </a:ext>
            </a:extLst>
          </p:cNvPr>
          <p:cNvSpPr/>
          <p:nvPr/>
        </p:nvSpPr>
        <p:spPr>
          <a:xfrm>
            <a:off x="4467486" y="4833385"/>
            <a:ext cx="789274" cy="4966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LATE</a:t>
            </a:r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7B06890-F57E-4878-B985-0C786F0383C5}"/>
              </a:ext>
            </a:extLst>
          </p:cNvPr>
          <p:cNvSpPr/>
          <p:nvPr/>
        </p:nvSpPr>
        <p:spPr>
          <a:xfrm>
            <a:off x="9085473" y="1880148"/>
            <a:ext cx="789274" cy="4966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5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33333E-6 L 0.36953 0.633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77" y="3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11111E-6 L 0.36953 0.4361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77" y="2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0.36953 0.2326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7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33333E-6 L 0.36953 0.02917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77" y="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21" grpId="0"/>
      <p:bldP spid="21" grpId="1"/>
      <p:bldP spid="22" grpId="0"/>
      <p:bldP spid="23" grpId="0"/>
      <p:bldP spid="24" grpId="0" animBg="1"/>
      <p:bldP spid="24" grpId="1" animBg="1"/>
      <p:bldP spid="25" grpId="0"/>
      <p:bldP spid="26" grpId="0" animBg="1"/>
      <p:bldP spid="27" grpId="0"/>
      <p:bldP spid="28" grpId="0"/>
      <p:bldP spid="29" grpId="0" animBg="1"/>
      <p:bldP spid="29" grpId="1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C1E9EC8E-FAE2-441E-B2D9-9E9D9ACA28C1}"/>
              </a:ext>
            </a:extLst>
          </p:cNvPr>
          <p:cNvSpPr txBox="1"/>
          <p:nvPr/>
        </p:nvSpPr>
        <p:spPr>
          <a:xfrm>
            <a:off x="564607" y="362249"/>
            <a:ext cx="190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Processed Events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46235E-5220-4D13-AE1A-8170E86E570A}"/>
              </a:ext>
            </a:extLst>
          </p:cNvPr>
          <p:cNvSpPr txBox="1"/>
          <p:nvPr/>
        </p:nvSpPr>
        <p:spPr>
          <a:xfrm>
            <a:off x="682620" y="1054670"/>
            <a:ext cx="242197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   “event_timestamp”: </a:t>
            </a:r>
            <a:r>
              <a:rPr lang="en-US" sz="900" dirty="0"/>
              <a:t>2022-01-01 00:01:00</a:t>
            </a:r>
            <a:endParaRPr lang="en-US" sz="800" dirty="0"/>
          </a:p>
          <a:p>
            <a:r>
              <a:rPr lang="en-US" sz="800" dirty="0"/>
              <a:t>      “value1“: 3</a:t>
            </a:r>
          </a:p>
          <a:p>
            <a:r>
              <a:rPr lang="en-US" sz="800" dirty="0"/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27BBD60-5AB8-4928-8217-F942BC53F9D1}"/>
              </a:ext>
            </a:extLst>
          </p:cNvPr>
          <p:cNvGrpSpPr/>
          <p:nvPr/>
        </p:nvGrpSpPr>
        <p:grpSpPr>
          <a:xfrm>
            <a:off x="324160" y="3499442"/>
            <a:ext cx="2774162" cy="939233"/>
            <a:chOff x="324160" y="3499442"/>
            <a:chExt cx="2774162" cy="93923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0DFC91-A5B5-4A63-998B-9F345654C30C}"/>
                </a:ext>
              </a:extLst>
            </p:cNvPr>
            <p:cNvSpPr txBox="1"/>
            <p:nvPr/>
          </p:nvSpPr>
          <p:spPr>
            <a:xfrm>
              <a:off x="676352" y="3838511"/>
              <a:ext cx="242197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/>
                <a:t>{</a:t>
              </a:r>
            </a:p>
            <a:p>
              <a:r>
                <a:rPr lang="en-US" sz="800" dirty="0"/>
                <a:t>     “event_timestamp”: </a:t>
              </a:r>
              <a:r>
                <a:rPr lang="en-US" sz="900" dirty="0"/>
                <a:t>2022-01-01 00:00:13</a:t>
              </a:r>
              <a:endParaRPr lang="en-US" sz="800" dirty="0"/>
            </a:p>
            <a:p>
              <a:r>
                <a:rPr lang="en-US" sz="800" dirty="0"/>
                <a:t>     “value1”: 1</a:t>
              </a:r>
            </a:p>
            <a:p>
              <a:r>
                <a:rPr lang="en-US" sz="800" dirty="0"/>
                <a:t>}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567EB36-6F86-4EE3-9FE0-0D7E81120DB1}"/>
                </a:ext>
              </a:extLst>
            </p:cNvPr>
            <p:cNvSpPr/>
            <p:nvPr/>
          </p:nvSpPr>
          <p:spPr>
            <a:xfrm>
              <a:off x="324160" y="3499442"/>
              <a:ext cx="789274" cy="49669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LATE</a:t>
              </a:r>
              <a:endParaRPr 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B43D00F-ACC3-435C-B312-2A172AF93C34}"/>
              </a:ext>
            </a:extLst>
          </p:cNvPr>
          <p:cNvSpPr txBox="1"/>
          <p:nvPr/>
        </p:nvSpPr>
        <p:spPr>
          <a:xfrm>
            <a:off x="680373" y="5123401"/>
            <a:ext cx="242197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   “event_timestamp”: </a:t>
            </a:r>
            <a:r>
              <a:rPr lang="en-US" sz="900" dirty="0"/>
              <a:t>2022-01-01 00:04:00</a:t>
            </a:r>
          </a:p>
          <a:p>
            <a:r>
              <a:rPr lang="en-US" sz="800" dirty="0"/>
              <a:t>     “value1”: 4</a:t>
            </a:r>
          </a:p>
          <a:p>
            <a:r>
              <a:rPr lang="en-US" sz="800" dirty="0"/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7169207-890E-43D2-8EC9-52DA3C4D4341}"/>
              </a:ext>
            </a:extLst>
          </p:cNvPr>
          <p:cNvGrpSpPr/>
          <p:nvPr/>
        </p:nvGrpSpPr>
        <p:grpSpPr>
          <a:xfrm>
            <a:off x="281715" y="2177859"/>
            <a:ext cx="2816607" cy="907867"/>
            <a:chOff x="281715" y="2177859"/>
            <a:chExt cx="2816607" cy="90786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F59447-4928-4CCF-BF6B-7FFA8B5B0391}"/>
                </a:ext>
              </a:extLst>
            </p:cNvPr>
            <p:cNvSpPr txBox="1"/>
            <p:nvPr/>
          </p:nvSpPr>
          <p:spPr>
            <a:xfrm>
              <a:off x="676352" y="2485562"/>
              <a:ext cx="242197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/>
                <a:t>{</a:t>
              </a:r>
            </a:p>
            <a:p>
              <a:r>
                <a:rPr lang="en-US" sz="800" dirty="0"/>
                <a:t>     “event_timestamp”: </a:t>
              </a:r>
              <a:r>
                <a:rPr lang="en-US" sz="900" dirty="0"/>
                <a:t>2022-01-01 00:00:56</a:t>
              </a:r>
              <a:endParaRPr lang="en-US" sz="800" dirty="0"/>
            </a:p>
            <a:p>
              <a:r>
                <a:rPr lang="en-US" sz="800" dirty="0"/>
                <a:t>     “value1”: 2</a:t>
              </a:r>
            </a:p>
            <a:p>
              <a:r>
                <a:rPr lang="en-US" sz="800" dirty="0"/>
                <a:t>}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7B06890-F57E-4878-B985-0C786F0383C5}"/>
                </a:ext>
              </a:extLst>
            </p:cNvPr>
            <p:cNvSpPr/>
            <p:nvPr/>
          </p:nvSpPr>
          <p:spPr>
            <a:xfrm>
              <a:off x="281715" y="2177859"/>
              <a:ext cx="789274" cy="49669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LATE</a:t>
              </a:r>
              <a:endParaRPr lang="en-US" dirty="0"/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6A4C3B-A406-4E70-A018-0C2932DFEA4C}"/>
              </a:ext>
            </a:extLst>
          </p:cNvPr>
          <p:cNvCxnSpPr/>
          <p:nvPr/>
        </p:nvCxnSpPr>
        <p:spPr>
          <a:xfrm>
            <a:off x="3263317" y="349658"/>
            <a:ext cx="0" cy="57716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45E2A3-3193-4D32-B10B-420E3999CCF4}"/>
              </a:ext>
            </a:extLst>
          </p:cNvPr>
          <p:cNvCxnSpPr>
            <a:cxnSpLocks/>
          </p:cNvCxnSpPr>
          <p:nvPr/>
        </p:nvCxnSpPr>
        <p:spPr>
          <a:xfrm flipH="1">
            <a:off x="3681456" y="2941983"/>
            <a:ext cx="822882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5E062F-230F-4053-A787-AD6E3B0CBB93}"/>
              </a:ext>
            </a:extLst>
          </p:cNvPr>
          <p:cNvSpPr txBox="1"/>
          <p:nvPr/>
        </p:nvSpPr>
        <p:spPr>
          <a:xfrm>
            <a:off x="3666640" y="362249"/>
            <a:ext cx="190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 Time Events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EE2C99-7537-4516-8119-BF6D3FDC75FE}"/>
              </a:ext>
            </a:extLst>
          </p:cNvPr>
          <p:cNvSpPr txBox="1"/>
          <p:nvPr/>
        </p:nvSpPr>
        <p:spPr>
          <a:xfrm>
            <a:off x="3681455" y="3235470"/>
            <a:ext cx="190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Late Events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DDB0E54-5ABD-4617-A389-678BEF610919}"/>
              </a:ext>
            </a:extLst>
          </p:cNvPr>
          <p:cNvGrpSpPr/>
          <p:nvPr/>
        </p:nvGrpSpPr>
        <p:grpSpPr>
          <a:xfrm>
            <a:off x="10558567" y="1146753"/>
            <a:ext cx="1351718" cy="1283528"/>
            <a:chOff x="10558567" y="1146753"/>
            <a:chExt cx="1351718" cy="1283528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2A8BEA1D-1560-43E1-8C02-D788D012AF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780"/>
            <a:stretch/>
          </p:blipFill>
          <p:spPr>
            <a:xfrm>
              <a:off x="10945105" y="1146753"/>
              <a:ext cx="759215" cy="634333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5993347-938B-4D85-99A0-5AA7726116D8}"/>
                </a:ext>
              </a:extLst>
            </p:cNvPr>
            <p:cNvSpPr/>
            <p:nvPr/>
          </p:nvSpPr>
          <p:spPr>
            <a:xfrm>
              <a:off x="10558567" y="1795948"/>
              <a:ext cx="1351718" cy="6343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Event are in order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9B91C9-6A42-4E2D-A82F-336D22271A80}"/>
              </a:ext>
            </a:extLst>
          </p:cNvPr>
          <p:cNvGrpSpPr/>
          <p:nvPr/>
        </p:nvGrpSpPr>
        <p:grpSpPr>
          <a:xfrm>
            <a:off x="10516122" y="3967681"/>
            <a:ext cx="1351718" cy="1311981"/>
            <a:chOff x="10516122" y="3967681"/>
            <a:chExt cx="1351718" cy="1311981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22C3F40-B507-49EE-B1D0-658A0D6D7726}"/>
                </a:ext>
              </a:extLst>
            </p:cNvPr>
            <p:cNvSpPr/>
            <p:nvPr/>
          </p:nvSpPr>
          <p:spPr>
            <a:xfrm>
              <a:off x="10516122" y="4645329"/>
              <a:ext cx="1351718" cy="6343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Event are not in order</a:t>
              </a:r>
            </a:p>
          </p:txBody>
        </p:sp>
        <p:sp>
          <p:nvSpPr>
            <p:cNvPr id="42" name="Multiplication Sign 41">
              <a:extLst>
                <a:ext uri="{FF2B5EF4-FFF2-40B4-BE49-F238E27FC236}">
                  <a16:creationId xmlns:a16="http://schemas.microsoft.com/office/drawing/2014/main" id="{59A470F2-81B1-4AC7-B2F2-CBEDBE244ACB}"/>
                </a:ext>
              </a:extLst>
            </p:cNvPr>
            <p:cNvSpPr/>
            <p:nvPr/>
          </p:nvSpPr>
          <p:spPr>
            <a:xfrm>
              <a:off x="10831837" y="3967681"/>
              <a:ext cx="683811" cy="70610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265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6 L 0.27318 0.04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59" y="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7.40741E-7 L 0.59948 -0.5495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74" y="-2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27695 0.2724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41" y="1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7037E-6 L 0.60391 0.0685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95" y="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9DD362-8171-4599-8036-0330D3A6BE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38"/>
          <a:stretch/>
        </p:blipFill>
        <p:spPr>
          <a:xfrm>
            <a:off x="3944139" y="939566"/>
            <a:ext cx="837588" cy="8053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9FE129-3E35-4E66-9CE6-C433C4DA78DD}"/>
              </a:ext>
            </a:extLst>
          </p:cNvPr>
          <p:cNvSpPr txBox="1"/>
          <p:nvPr/>
        </p:nvSpPr>
        <p:spPr>
          <a:xfrm>
            <a:off x="4781727" y="1275126"/>
            <a:ext cx="1719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Flink Application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943E0F-AB81-4E11-925C-41137C07953B}"/>
              </a:ext>
            </a:extLst>
          </p:cNvPr>
          <p:cNvSpPr txBox="1"/>
          <p:nvPr/>
        </p:nvSpPr>
        <p:spPr>
          <a:xfrm>
            <a:off x="3885153" y="1954635"/>
            <a:ext cx="5015567" cy="1608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CREATE TABLE </a:t>
            </a:r>
            <a:r>
              <a:rPr lang="en-US" sz="800" dirty="0" err="1"/>
              <a:t>late_data</a:t>
            </a:r>
            <a:r>
              <a:rPr lang="en-US" sz="800" dirty="0"/>
              <a:t> (</a:t>
            </a:r>
          </a:p>
          <a:p>
            <a:r>
              <a:rPr lang="en-US" sz="800" dirty="0"/>
              <a:t>   `event_timestamp` TIMESTAMP(3),</a:t>
            </a:r>
          </a:p>
          <a:p>
            <a:r>
              <a:rPr lang="en-US" sz="800" dirty="0"/>
              <a:t>   `value1` INT,</a:t>
            </a:r>
          </a:p>
          <a:p>
            <a:r>
              <a:rPr lang="en-US" sz="800" dirty="0"/>
              <a:t>   </a:t>
            </a:r>
            <a:r>
              <a:rPr lang="en-US" sz="1050" b="1" dirty="0"/>
              <a:t>WATERMARK FOR `event_timestamp` AS `event_timestamp` - INTERVAL '5' SECOND</a:t>
            </a:r>
          </a:p>
          <a:p>
            <a:r>
              <a:rPr lang="en-US" sz="800" dirty="0"/>
              <a:t>)</a:t>
            </a:r>
          </a:p>
          <a:p>
            <a:r>
              <a:rPr lang="en-US" sz="800" dirty="0"/>
              <a:t> WITH (</a:t>
            </a:r>
          </a:p>
          <a:p>
            <a:r>
              <a:rPr lang="en-US" sz="800" dirty="0"/>
              <a:t>   'connector' = 'kinesis',</a:t>
            </a:r>
          </a:p>
          <a:p>
            <a:r>
              <a:rPr lang="en-US" sz="800" dirty="0"/>
              <a:t>   'stream' = 'late-data',</a:t>
            </a:r>
          </a:p>
          <a:p>
            <a:r>
              <a:rPr lang="en-US" sz="800" dirty="0"/>
              <a:t>   '</a:t>
            </a:r>
            <a:r>
              <a:rPr lang="en-US" sz="800" dirty="0" err="1"/>
              <a:t>aws.region</a:t>
            </a:r>
            <a:r>
              <a:rPr lang="en-US" sz="800" dirty="0"/>
              <a:t>' = 'us-east-1',</a:t>
            </a:r>
          </a:p>
          <a:p>
            <a:r>
              <a:rPr lang="en-US" sz="800" dirty="0"/>
              <a:t>   '</a:t>
            </a:r>
            <a:r>
              <a:rPr lang="en-US" sz="800" dirty="0" err="1"/>
              <a:t>scan.stream.initpos</a:t>
            </a:r>
            <a:r>
              <a:rPr lang="en-US" sz="800" dirty="0"/>
              <a:t>' = 'LATEST',</a:t>
            </a:r>
          </a:p>
          <a:p>
            <a:r>
              <a:rPr lang="en-US" sz="800" dirty="0"/>
              <a:t>   'format' = 'json'</a:t>
            </a:r>
          </a:p>
          <a:p>
            <a:r>
              <a:rPr lang="en-US" sz="800" dirty="0"/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0C2B1-9558-406E-A9C6-3E4CAB5F5673}"/>
              </a:ext>
            </a:extLst>
          </p:cNvPr>
          <p:cNvSpPr txBox="1"/>
          <p:nvPr/>
        </p:nvSpPr>
        <p:spPr>
          <a:xfrm>
            <a:off x="379953" y="659573"/>
            <a:ext cx="242197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   “event_timestamp”: </a:t>
            </a:r>
            <a:r>
              <a:rPr lang="en-US" sz="900" dirty="0"/>
              <a:t>2022-01-01 00:01:00</a:t>
            </a:r>
            <a:endParaRPr lang="en-US" sz="800" dirty="0"/>
          </a:p>
          <a:p>
            <a:r>
              <a:rPr lang="en-US" sz="800" dirty="0"/>
              <a:t>     “event1”: 3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20F7A-BCAD-4127-83B3-4B262223523E}"/>
              </a:ext>
            </a:extLst>
          </p:cNvPr>
          <p:cNvSpPr txBox="1"/>
          <p:nvPr/>
        </p:nvSpPr>
        <p:spPr>
          <a:xfrm>
            <a:off x="379953" y="2054825"/>
            <a:ext cx="242197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   “event_timestamp”: </a:t>
            </a:r>
            <a:r>
              <a:rPr lang="en-US" sz="900" dirty="0"/>
              <a:t>2022-01-01 00:00:56</a:t>
            </a:r>
            <a:endParaRPr lang="en-US" sz="800" dirty="0"/>
          </a:p>
          <a:p>
            <a:r>
              <a:rPr lang="en-US" sz="800" dirty="0"/>
              <a:t>     “event1”: 2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D31642-FBAB-4FC4-8176-21A7FFADF0E2}"/>
              </a:ext>
            </a:extLst>
          </p:cNvPr>
          <p:cNvSpPr txBox="1"/>
          <p:nvPr/>
        </p:nvSpPr>
        <p:spPr>
          <a:xfrm>
            <a:off x="379953" y="3450077"/>
            <a:ext cx="242197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   “event_timestamp”: </a:t>
            </a:r>
            <a:r>
              <a:rPr lang="en-US" sz="900" dirty="0"/>
              <a:t>2022-01-01 00:00:13</a:t>
            </a:r>
            <a:endParaRPr lang="en-US" sz="800" dirty="0"/>
          </a:p>
          <a:p>
            <a:r>
              <a:rPr lang="en-US" sz="800" dirty="0"/>
              <a:t>     “event1”: 1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F6C0E0-C466-42AF-87CA-CF51DB55989A}"/>
              </a:ext>
            </a:extLst>
          </p:cNvPr>
          <p:cNvSpPr txBox="1"/>
          <p:nvPr/>
        </p:nvSpPr>
        <p:spPr>
          <a:xfrm>
            <a:off x="379953" y="4845329"/>
            <a:ext cx="242197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   “event_timestamp”: </a:t>
            </a:r>
            <a:r>
              <a:rPr lang="en-US" sz="900" dirty="0"/>
              <a:t>2022-01-01 00:04:00</a:t>
            </a:r>
          </a:p>
          <a:p>
            <a:r>
              <a:rPr lang="en-US" sz="800" dirty="0"/>
              <a:t>     “event1”: 4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7FEA03-8112-4B91-8BEC-1D3DB1AD5609}"/>
              </a:ext>
            </a:extLst>
          </p:cNvPr>
          <p:cNvSpPr txBox="1"/>
          <p:nvPr/>
        </p:nvSpPr>
        <p:spPr>
          <a:xfrm>
            <a:off x="4009938" y="4350748"/>
            <a:ext cx="146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WATERMARK =</a:t>
            </a:r>
            <a:r>
              <a:rPr lang="en-US" dirty="0"/>
              <a:t>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D10831-F9EF-4A95-BFE5-7829126EF675}"/>
              </a:ext>
            </a:extLst>
          </p:cNvPr>
          <p:cNvCxnSpPr/>
          <p:nvPr/>
        </p:nvCxnSpPr>
        <p:spPr>
          <a:xfrm>
            <a:off x="3263317" y="349658"/>
            <a:ext cx="0" cy="57716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6DF3DB3-CC9E-40D5-94AF-DE3D0D756A30}"/>
              </a:ext>
            </a:extLst>
          </p:cNvPr>
          <p:cNvCxnSpPr/>
          <p:nvPr/>
        </p:nvCxnSpPr>
        <p:spPr>
          <a:xfrm>
            <a:off x="9024949" y="431851"/>
            <a:ext cx="0" cy="57716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C80A9E8-1212-494F-B227-4C184B04C666}"/>
              </a:ext>
            </a:extLst>
          </p:cNvPr>
          <p:cNvSpPr txBox="1"/>
          <p:nvPr/>
        </p:nvSpPr>
        <p:spPr>
          <a:xfrm>
            <a:off x="92280" y="64539"/>
            <a:ext cx="190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Unprocessed Events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A37899-66F7-48B2-85ED-D1C9C0CA1AB6}"/>
              </a:ext>
            </a:extLst>
          </p:cNvPr>
          <p:cNvSpPr txBox="1"/>
          <p:nvPr/>
        </p:nvSpPr>
        <p:spPr>
          <a:xfrm>
            <a:off x="3410783" y="64538"/>
            <a:ext cx="190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Flink Application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E9EC8E-FAE2-441E-B2D9-9E9D9ACA28C1}"/>
              </a:ext>
            </a:extLst>
          </p:cNvPr>
          <p:cNvSpPr txBox="1"/>
          <p:nvPr/>
        </p:nvSpPr>
        <p:spPr>
          <a:xfrm>
            <a:off x="9368365" y="64538"/>
            <a:ext cx="190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Processed Events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371A4A-3B1E-45ED-AD69-D487668B9F89}"/>
              </a:ext>
            </a:extLst>
          </p:cNvPr>
          <p:cNvSpPr txBox="1"/>
          <p:nvPr/>
        </p:nvSpPr>
        <p:spPr>
          <a:xfrm>
            <a:off x="5333293" y="4366137"/>
            <a:ext cx="1785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2022-01 00:00:55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46235E-5220-4D13-AE1A-8170E86E570A}"/>
              </a:ext>
            </a:extLst>
          </p:cNvPr>
          <p:cNvSpPr txBox="1"/>
          <p:nvPr/>
        </p:nvSpPr>
        <p:spPr>
          <a:xfrm>
            <a:off x="9486378" y="756959"/>
            <a:ext cx="242197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   “event_timestamp”: </a:t>
            </a:r>
            <a:r>
              <a:rPr lang="en-US" sz="900" dirty="0"/>
              <a:t>2022-01-01 00:01:00</a:t>
            </a:r>
            <a:endParaRPr lang="en-US" sz="800" dirty="0"/>
          </a:p>
          <a:p>
            <a:r>
              <a:rPr lang="en-US" sz="800" dirty="0"/>
              <a:t>     “event1”: 3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F59447-4928-4CCF-BF6B-7FFA8B5B0391}"/>
              </a:ext>
            </a:extLst>
          </p:cNvPr>
          <p:cNvSpPr txBox="1"/>
          <p:nvPr/>
        </p:nvSpPr>
        <p:spPr>
          <a:xfrm>
            <a:off x="9486378" y="2025023"/>
            <a:ext cx="242197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   “event_timestamp”: </a:t>
            </a:r>
            <a:r>
              <a:rPr lang="en-US" sz="900" dirty="0"/>
              <a:t>2022-01-01 00:00:56</a:t>
            </a:r>
            <a:endParaRPr lang="en-US" sz="800" dirty="0"/>
          </a:p>
          <a:p>
            <a:r>
              <a:rPr lang="en-US" sz="800" dirty="0"/>
              <a:t>     “event1”: 2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9C02376-A398-4D9A-A33F-B2A09A21832F}"/>
              </a:ext>
            </a:extLst>
          </p:cNvPr>
          <p:cNvSpPr/>
          <p:nvPr/>
        </p:nvSpPr>
        <p:spPr>
          <a:xfrm>
            <a:off x="4467486" y="4825690"/>
            <a:ext cx="789274" cy="4966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LATE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0DFC91-A5B5-4A63-998B-9F345654C30C}"/>
              </a:ext>
            </a:extLst>
          </p:cNvPr>
          <p:cNvSpPr txBox="1"/>
          <p:nvPr/>
        </p:nvSpPr>
        <p:spPr>
          <a:xfrm>
            <a:off x="9484131" y="3533773"/>
            <a:ext cx="242197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   “event_timestamp”: </a:t>
            </a:r>
            <a:r>
              <a:rPr lang="en-US" sz="900" dirty="0"/>
              <a:t>2022-01-01 00:00:13</a:t>
            </a:r>
            <a:endParaRPr lang="en-US" sz="800" dirty="0"/>
          </a:p>
          <a:p>
            <a:r>
              <a:rPr lang="en-US" sz="800" dirty="0"/>
              <a:t>     “event1”: 1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567EB36-6F86-4EE3-9FE0-0D7E81120DB1}"/>
              </a:ext>
            </a:extLst>
          </p:cNvPr>
          <p:cNvSpPr/>
          <p:nvPr/>
        </p:nvSpPr>
        <p:spPr>
          <a:xfrm>
            <a:off x="9127918" y="3201731"/>
            <a:ext cx="789274" cy="4966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LATE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136A0C-BC30-490E-830C-0F854F2AA5F6}"/>
              </a:ext>
            </a:extLst>
          </p:cNvPr>
          <p:cNvSpPr txBox="1"/>
          <p:nvPr/>
        </p:nvSpPr>
        <p:spPr>
          <a:xfrm>
            <a:off x="5333292" y="4366137"/>
            <a:ext cx="17854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2022-01 00:03:55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43D00F-ACC3-435C-B312-2A172AF93C34}"/>
              </a:ext>
            </a:extLst>
          </p:cNvPr>
          <p:cNvSpPr txBox="1"/>
          <p:nvPr/>
        </p:nvSpPr>
        <p:spPr>
          <a:xfrm>
            <a:off x="9484131" y="4825690"/>
            <a:ext cx="242197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   “event_timestamp”: </a:t>
            </a:r>
            <a:r>
              <a:rPr lang="en-US" sz="900" dirty="0"/>
              <a:t>2022-01-01 00:04:00</a:t>
            </a:r>
          </a:p>
          <a:p>
            <a:r>
              <a:rPr lang="en-US" sz="800" dirty="0"/>
              <a:t>     “event1”: 4</a:t>
            </a:r>
          </a:p>
          <a:p>
            <a:r>
              <a:rPr lang="en-US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955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81481E-6 L 0.36953 0.633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77" y="3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96296E-6 L 0.36953 0.4361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77" y="2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7.40741E-7 L 0.36953 0.2326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7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0.36953 0.0291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77" y="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21" grpId="0"/>
      <p:bldP spid="21" grpId="1"/>
      <p:bldP spid="22" grpId="0"/>
      <p:bldP spid="23" grpId="0"/>
      <p:bldP spid="24" grpId="0" animBg="1"/>
      <p:bldP spid="24" grpId="1" animBg="1"/>
      <p:bldP spid="25" grpId="0"/>
      <p:bldP spid="26" grpId="0" animBg="1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C1E9EC8E-FAE2-441E-B2D9-9E9D9ACA28C1}"/>
              </a:ext>
            </a:extLst>
          </p:cNvPr>
          <p:cNvSpPr txBox="1"/>
          <p:nvPr/>
        </p:nvSpPr>
        <p:spPr>
          <a:xfrm>
            <a:off x="564607" y="362249"/>
            <a:ext cx="190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Processed Events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6A4C3B-A406-4E70-A018-0C2932DFEA4C}"/>
              </a:ext>
            </a:extLst>
          </p:cNvPr>
          <p:cNvCxnSpPr/>
          <p:nvPr/>
        </p:nvCxnSpPr>
        <p:spPr>
          <a:xfrm>
            <a:off x="3263317" y="349658"/>
            <a:ext cx="0" cy="57716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45E2A3-3193-4D32-B10B-420E3999CCF4}"/>
              </a:ext>
            </a:extLst>
          </p:cNvPr>
          <p:cNvCxnSpPr>
            <a:cxnSpLocks/>
          </p:cNvCxnSpPr>
          <p:nvPr/>
        </p:nvCxnSpPr>
        <p:spPr>
          <a:xfrm flipH="1">
            <a:off x="3681456" y="2941983"/>
            <a:ext cx="822882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5E062F-230F-4053-A787-AD6E3B0CBB93}"/>
              </a:ext>
            </a:extLst>
          </p:cNvPr>
          <p:cNvSpPr txBox="1"/>
          <p:nvPr/>
        </p:nvSpPr>
        <p:spPr>
          <a:xfrm>
            <a:off x="3666640" y="362249"/>
            <a:ext cx="190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 Time Events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EE2C99-7537-4516-8119-BF6D3FDC75FE}"/>
              </a:ext>
            </a:extLst>
          </p:cNvPr>
          <p:cNvSpPr txBox="1"/>
          <p:nvPr/>
        </p:nvSpPr>
        <p:spPr>
          <a:xfrm>
            <a:off x="3681455" y="3235470"/>
            <a:ext cx="190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Late Events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CEE193B-1DC3-457B-A36F-AE02309D2220}"/>
              </a:ext>
            </a:extLst>
          </p:cNvPr>
          <p:cNvGrpSpPr/>
          <p:nvPr/>
        </p:nvGrpSpPr>
        <p:grpSpPr>
          <a:xfrm>
            <a:off x="10736423" y="1150013"/>
            <a:ext cx="1351718" cy="1311981"/>
            <a:chOff x="10516122" y="3967681"/>
            <a:chExt cx="1351718" cy="131198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C3B09D0-1844-44B8-8151-95718A8BC6F0}"/>
                </a:ext>
              </a:extLst>
            </p:cNvPr>
            <p:cNvSpPr/>
            <p:nvPr/>
          </p:nvSpPr>
          <p:spPr>
            <a:xfrm>
              <a:off x="10516122" y="4645329"/>
              <a:ext cx="1351718" cy="6343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Event </a:t>
              </a:r>
              <a:r>
                <a:rPr lang="en-US">
                  <a:solidFill>
                    <a:schemeClr val="tx1"/>
                  </a:solidFill>
                </a:rPr>
                <a:t>are not in </a:t>
              </a:r>
              <a:r>
                <a:rPr lang="en-US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27" name="Multiplication Sign 26">
              <a:extLst>
                <a:ext uri="{FF2B5EF4-FFF2-40B4-BE49-F238E27FC236}">
                  <a16:creationId xmlns:a16="http://schemas.microsoft.com/office/drawing/2014/main" id="{7FECFBD0-C014-4DB2-9568-759481895EC5}"/>
                </a:ext>
              </a:extLst>
            </p:cNvPr>
            <p:cNvSpPr/>
            <p:nvPr/>
          </p:nvSpPr>
          <p:spPr>
            <a:xfrm>
              <a:off x="10831837" y="3967681"/>
              <a:ext cx="683811" cy="706102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FC44896-7B4C-4104-BEA8-62CC67C141DB}"/>
              </a:ext>
            </a:extLst>
          </p:cNvPr>
          <p:cNvSpPr txBox="1"/>
          <p:nvPr/>
        </p:nvSpPr>
        <p:spPr>
          <a:xfrm>
            <a:off x="504260" y="987547"/>
            <a:ext cx="242197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   “event_timestamp”: </a:t>
            </a:r>
            <a:r>
              <a:rPr lang="en-US" sz="900" dirty="0"/>
              <a:t>2022-01-01 00:01:00</a:t>
            </a:r>
            <a:endParaRPr lang="en-US" sz="800" dirty="0"/>
          </a:p>
          <a:p>
            <a:r>
              <a:rPr lang="en-US" sz="800" dirty="0"/>
              <a:t>     “event1”: 3</a:t>
            </a:r>
          </a:p>
          <a:p>
            <a:r>
              <a:rPr lang="en-US" sz="800" dirty="0"/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0E6360-27BA-49FA-836F-2ADAF45B354B}"/>
              </a:ext>
            </a:extLst>
          </p:cNvPr>
          <p:cNvSpPr txBox="1"/>
          <p:nvPr/>
        </p:nvSpPr>
        <p:spPr>
          <a:xfrm>
            <a:off x="504260" y="2255611"/>
            <a:ext cx="242197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   “event_timestamp”: </a:t>
            </a:r>
            <a:r>
              <a:rPr lang="en-US" sz="900" dirty="0"/>
              <a:t>2022-01-01 00:00:56</a:t>
            </a:r>
            <a:endParaRPr lang="en-US" sz="800" dirty="0"/>
          </a:p>
          <a:p>
            <a:r>
              <a:rPr lang="en-US" sz="800" dirty="0"/>
              <a:t>     “event1”: 2</a:t>
            </a:r>
          </a:p>
          <a:p>
            <a:r>
              <a:rPr lang="en-US" sz="800" dirty="0"/>
              <a:t>}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D15633-9F58-4349-AE78-0D82F011B1B4}"/>
              </a:ext>
            </a:extLst>
          </p:cNvPr>
          <p:cNvGrpSpPr/>
          <p:nvPr/>
        </p:nvGrpSpPr>
        <p:grpSpPr>
          <a:xfrm>
            <a:off x="145800" y="3432319"/>
            <a:ext cx="2778183" cy="932206"/>
            <a:chOff x="145800" y="3432319"/>
            <a:chExt cx="2778183" cy="93220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352354A-B282-4673-ABA8-0B7DE4BEE305}"/>
                </a:ext>
              </a:extLst>
            </p:cNvPr>
            <p:cNvSpPr txBox="1"/>
            <p:nvPr/>
          </p:nvSpPr>
          <p:spPr>
            <a:xfrm>
              <a:off x="502013" y="3764361"/>
              <a:ext cx="242197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/>
                <a:t>{</a:t>
              </a:r>
            </a:p>
            <a:p>
              <a:r>
                <a:rPr lang="en-US" sz="800" dirty="0"/>
                <a:t>     “event_timestamp”: </a:t>
              </a:r>
              <a:r>
                <a:rPr lang="en-US" sz="900" dirty="0"/>
                <a:t>2022-01-01 00:00:13</a:t>
              </a:r>
              <a:endParaRPr lang="en-US" sz="800" dirty="0"/>
            </a:p>
            <a:p>
              <a:r>
                <a:rPr lang="en-US" sz="800" dirty="0"/>
                <a:t>     “event1”: 1</a:t>
              </a:r>
            </a:p>
            <a:p>
              <a:r>
                <a:rPr lang="en-US" sz="800" dirty="0"/>
                <a:t>}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0880371-2072-48F8-BFB0-FC87C610F7C0}"/>
                </a:ext>
              </a:extLst>
            </p:cNvPr>
            <p:cNvSpPr/>
            <p:nvPr/>
          </p:nvSpPr>
          <p:spPr>
            <a:xfrm>
              <a:off x="145800" y="3432319"/>
              <a:ext cx="789274" cy="49669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LATE</a:t>
              </a:r>
              <a:endParaRPr lang="en-US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A1107CD-F928-4A71-BE4A-31EC89B5C082}"/>
              </a:ext>
            </a:extLst>
          </p:cNvPr>
          <p:cNvSpPr txBox="1"/>
          <p:nvPr/>
        </p:nvSpPr>
        <p:spPr>
          <a:xfrm>
            <a:off x="502013" y="5056278"/>
            <a:ext cx="242197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{</a:t>
            </a:r>
          </a:p>
          <a:p>
            <a:r>
              <a:rPr lang="en-US" sz="800" dirty="0"/>
              <a:t>     “event_timestamp”: </a:t>
            </a:r>
            <a:r>
              <a:rPr lang="en-US" sz="900" dirty="0"/>
              <a:t>2022-01-01 00:04:00</a:t>
            </a:r>
          </a:p>
          <a:p>
            <a:r>
              <a:rPr lang="en-US" sz="800" dirty="0"/>
              <a:t>     “event1”: 4</a:t>
            </a:r>
          </a:p>
          <a:p>
            <a:r>
              <a:rPr lang="en-US" sz="800" dirty="0"/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920172-2D1F-48C4-9554-F78E6C728823}"/>
              </a:ext>
            </a:extLst>
          </p:cNvPr>
          <p:cNvGrpSpPr/>
          <p:nvPr/>
        </p:nvGrpSpPr>
        <p:grpSpPr>
          <a:xfrm>
            <a:off x="3394639" y="873482"/>
            <a:ext cx="4890624" cy="653169"/>
            <a:chOff x="3394639" y="873482"/>
            <a:chExt cx="4890624" cy="653169"/>
          </a:xfrm>
        </p:grpSpPr>
        <p:sp>
          <p:nvSpPr>
            <p:cNvPr id="3" name="Left Brace 2">
              <a:extLst>
                <a:ext uri="{FF2B5EF4-FFF2-40B4-BE49-F238E27FC236}">
                  <a16:creationId xmlns:a16="http://schemas.microsoft.com/office/drawing/2014/main" id="{E6F8F6E5-C1D5-44CD-A503-EB5B44F3B37B}"/>
                </a:ext>
              </a:extLst>
            </p:cNvPr>
            <p:cNvSpPr/>
            <p:nvPr/>
          </p:nvSpPr>
          <p:spPr>
            <a:xfrm rot="5400000">
              <a:off x="5709938" y="-1048674"/>
              <a:ext cx="260026" cy="4890624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F64521F-EDEF-470C-A250-EAEB5FD44A0C}"/>
                </a:ext>
              </a:extLst>
            </p:cNvPr>
            <p:cNvSpPr/>
            <p:nvPr/>
          </p:nvSpPr>
          <p:spPr>
            <a:xfrm>
              <a:off x="4945711" y="873482"/>
              <a:ext cx="1789015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Out of Order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347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23308 0.09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54" y="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0.46198 -0.0928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9" y="-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48148E-6 L 0.675 -0.5050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50" y="-2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96296E-6 L 0.30847 0.087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7" y="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592</Words>
  <Application>Microsoft Office PowerPoint</Application>
  <PresentationFormat>Widescreen</PresentationFormat>
  <Paragraphs>153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Sharkey, Christopher</dc:creator>
  <cp:lastModifiedBy>Sharkey, Christopher</cp:lastModifiedBy>
  <cp:revision>12</cp:revision>
  <dcterms:created xsi:type="dcterms:W3CDTF">2022-05-09T18:06:51Z</dcterms:created>
  <dcterms:modified xsi:type="dcterms:W3CDTF">2022-05-28T20:54:41Z</dcterms:modified>
</cp:coreProperties>
</file>