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Helvetica Neue"/>
      <p:regular r:id="rId17"/>
      <p:bold r:id="rId18"/>
      <p:italic r:id="rId19"/>
      <p:boldItalic r:id="rId20"/>
    </p:embeddedFon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hKmgIk1OkYEFCxZ+TZnSkzCiYu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8ef45472c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88ef45472c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88ef45472c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w-I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8091" y="563880"/>
            <a:ext cx="8240108" cy="5682175"/>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2" y="3936453"/>
            <a:ext cx="7989752" cy="1033133"/>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lt1"/>
              </a:buClr>
              <a:buSzPts val="3600"/>
              <a:buFont typeface="Gill Sans"/>
              <a:buNone/>
              <a:defRPr sz="36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2" y="5175772"/>
            <a:ext cx="7989752" cy="590321"/>
          </a:xfrm>
          <a:prstGeom prst="rect">
            <a:avLst/>
          </a:prstGeom>
          <a:noFill/>
          <a:ln>
            <a:noFill/>
          </a:ln>
        </p:spPr>
        <p:txBody>
          <a:bodyPr anchorCtr="0" anchor="t" bIns="45700" lIns="91425" spcFirstLastPara="1" rIns="91425" wrap="square" tIns="45700">
            <a:normAutofit/>
          </a:bodyPr>
          <a:lstStyle>
            <a:lvl1pPr lvl="0" algn="ctr">
              <a:spcBef>
                <a:spcPts val="320"/>
              </a:spcBef>
              <a:spcAft>
                <a:spcPts val="0"/>
              </a:spcAft>
              <a:buSzPts val="1472"/>
              <a:buNone/>
              <a:defRPr sz="1600" cap="none">
                <a:solidFill>
                  <a:schemeClr val="lt1"/>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5559327" y="6392242"/>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rgbClr val="2D58AC"/>
                </a:solidFill>
                <a:latin typeface="Gill Sans"/>
                <a:ea typeface="Gill Sans"/>
                <a:cs typeface="Gill Sans"/>
                <a:sym typeface="Gill Sans"/>
              </a:defRPr>
            </a:lvl1pPr>
            <a:lvl2pPr indent="0" lvl="1" marL="0" algn="l">
              <a:spcBef>
                <a:spcPts val="0"/>
              </a:spcBef>
              <a:buNone/>
              <a:defRPr b="0" i="0" sz="1800" u="none" cap="none" strike="noStrike">
                <a:solidFill>
                  <a:srgbClr val="2D58AC"/>
                </a:solidFill>
                <a:latin typeface="Gill Sans"/>
                <a:ea typeface="Gill Sans"/>
                <a:cs typeface="Gill Sans"/>
                <a:sym typeface="Gill Sans"/>
              </a:defRPr>
            </a:lvl2pPr>
            <a:lvl3pPr indent="0" lvl="2" marL="0" algn="l">
              <a:spcBef>
                <a:spcPts val="0"/>
              </a:spcBef>
              <a:buNone/>
              <a:defRPr b="0" i="0" sz="1800" u="none" cap="none" strike="noStrike">
                <a:solidFill>
                  <a:srgbClr val="2D58AC"/>
                </a:solidFill>
                <a:latin typeface="Gill Sans"/>
                <a:ea typeface="Gill Sans"/>
                <a:cs typeface="Gill Sans"/>
                <a:sym typeface="Gill Sans"/>
              </a:defRPr>
            </a:lvl3pPr>
            <a:lvl4pPr indent="0" lvl="3" marL="0" algn="l">
              <a:spcBef>
                <a:spcPts val="0"/>
              </a:spcBef>
              <a:buNone/>
              <a:defRPr b="0" i="0" sz="1800" u="none" cap="none" strike="noStrike">
                <a:solidFill>
                  <a:srgbClr val="2D58AC"/>
                </a:solidFill>
                <a:latin typeface="Gill Sans"/>
                <a:ea typeface="Gill Sans"/>
                <a:cs typeface="Gill Sans"/>
                <a:sym typeface="Gill Sans"/>
              </a:defRPr>
            </a:lvl4pPr>
            <a:lvl5pPr indent="0" lvl="4" marL="0" algn="l">
              <a:spcBef>
                <a:spcPts val="0"/>
              </a:spcBef>
              <a:buNone/>
              <a:defRPr b="0" i="0" sz="1800" u="none" cap="none" strike="noStrike">
                <a:solidFill>
                  <a:srgbClr val="2D58AC"/>
                </a:solidFill>
                <a:latin typeface="Gill Sans"/>
                <a:ea typeface="Gill Sans"/>
                <a:cs typeface="Gill Sans"/>
                <a:sym typeface="Gill Sans"/>
              </a:defRPr>
            </a:lvl5pPr>
            <a:lvl6pPr indent="0" lvl="5" marL="0" algn="l">
              <a:spcBef>
                <a:spcPts val="0"/>
              </a:spcBef>
              <a:buNone/>
              <a:defRPr b="0" i="0" sz="1800" u="none" cap="none" strike="noStrike">
                <a:solidFill>
                  <a:srgbClr val="2D58AC"/>
                </a:solidFill>
                <a:latin typeface="Gill Sans"/>
                <a:ea typeface="Gill Sans"/>
                <a:cs typeface="Gill Sans"/>
                <a:sym typeface="Gill Sans"/>
              </a:defRPr>
            </a:lvl6pPr>
            <a:lvl7pPr indent="0" lvl="6" marL="0" algn="l">
              <a:spcBef>
                <a:spcPts val="0"/>
              </a:spcBef>
              <a:buNone/>
              <a:defRPr b="0" i="0" sz="1800" u="none" cap="none" strike="noStrike">
                <a:solidFill>
                  <a:srgbClr val="2D58AC"/>
                </a:solidFill>
                <a:latin typeface="Gill Sans"/>
                <a:ea typeface="Gill Sans"/>
                <a:cs typeface="Gill Sans"/>
                <a:sym typeface="Gill Sans"/>
              </a:defRPr>
            </a:lvl7pPr>
            <a:lvl8pPr indent="0" lvl="7" marL="0" algn="l">
              <a:spcBef>
                <a:spcPts val="0"/>
              </a:spcBef>
              <a:buNone/>
              <a:defRPr b="0" i="0" sz="1800" u="none" cap="none" strike="noStrike">
                <a:solidFill>
                  <a:srgbClr val="2D58AC"/>
                </a:solidFill>
                <a:latin typeface="Gill Sans"/>
                <a:ea typeface="Gill Sans"/>
                <a:cs typeface="Gill Sans"/>
                <a:sym typeface="Gill Sans"/>
              </a:defRPr>
            </a:lvl8pPr>
            <a:lvl9pPr indent="0" lvl="8" marL="0" algn="l">
              <a:spcBef>
                <a:spcPts val="0"/>
              </a:spcBef>
              <a:buNone/>
              <a:defRPr b="0" i="0" sz="1800" u="none" cap="none" strike="noStrike">
                <a:solidFill>
                  <a:srgbClr val="2D58AC"/>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pic>
        <p:nvPicPr>
          <p:cNvPr id="25" name="Google Shape;25;p13"/>
          <p:cNvPicPr preferRelativeResize="0"/>
          <p:nvPr/>
        </p:nvPicPr>
        <p:blipFill rotWithShape="1">
          <a:blip r:embed="rId2">
            <a:alphaModFix/>
          </a:blip>
          <a:srcRect b="0" l="0" r="0" t="0"/>
          <a:stretch/>
        </p:blipFill>
        <p:spPr>
          <a:xfrm>
            <a:off x="335280" y="563880"/>
            <a:ext cx="8488680" cy="29155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3" name="Shape 83"/>
        <p:cNvGrpSpPr/>
        <p:nvPr/>
      </p:nvGrpSpPr>
      <p:grpSpPr>
        <a:xfrm>
          <a:off x="0" y="0"/>
          <a:ext cx="0" cy="0"/>
          <a:chOff x="0" y="0"/>
          <a:chExt cx="0" cy="0"/>
        </a:xfrm>
      </p:grpSpPr>
      <p:sp>
        <p:nvSpPr>
          <p:cNvPr id="84" name="Google Shape;84;p22"/>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2"/>
          <p:cNvSpPr txBox="1"/>
          <p:nvPr>
            <p:ph idx="1" type="body"/>
          </p:nvPr>
        </p:nvSpPr>
        <p:spPr>
          <a:xfrm rot="5400000">
            <a:off x="2760671" y="48524"/>
            <a:ext cx="3630794" cy="7989752"/>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7" name="Google Shape;87;p22"/>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23"/>
          <p:cNvSpPr/>
          <p:nvPr/>
        </p:nvSpPr>
        <p:spPr>
          <a:xfrm>
            <a:off x="6629400" y="599725"/>
            <a:ext cx="2057399"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3"/>
          <p:cNvSpPr txBox="1"/>
          <p:nvPr>
            <p:ph type="title"/>
          </p:nvPr>
        </p:nvSpPr>
        <p:spPr>
          <a:xfrm rot="5400000">
            <a:off x="4789425" y="2515700"/>
            <a:ext cx="5183073" cy="150312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 type="body"/>
          </p:nvPr>
        </p:nvSpPr>
        <p:spPr>
          <a:xfrm rot="5400000">
            <a:off x="950760" y="306157"/>
            <a:ext cx="5183073" cy="592220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4" name="Google Shape;94;p23"/>
          <p:cNvSpPr txBox="1"/>
          <p:nvPr>
            <p:ph idx="10" type="dt"/>
          </p:nvPr>
        </p:nvSpPr>
        <p:spPr>
          <a:xfrm>
            <a:off x="6745255" y="5956136"/>
            <a:ext cx="947672"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3"/>
          <p:cNvSpPr txBox="1"/>
          <p:nvPr>
            <p:ph idx="11" type="ftr"/>
          </p:nvPr>
        </p:nvSpPr>
        <p:spPr>
          <a:xfrm>
            <a:off x="581192" y="5951810"/>
            <a:ext cx="5922209"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rgbClr val="2D58AC"/>
                </a:solidFill>
                <a:latin typeface="Gill Sans"/>
                <a:ea typeface="Gill Sans"/>
                <a:cs typeface="Gill Sans"/>
                <a:sym typeface="Gill Sans"/>
              </a:defRPr>
            </a:lvl1pPr>
            <a:lvl2pPr indent="0" lvl="1" marL="0" algn="l">
              <a:spcBef>
                <a:spcPts val="0"/>
              </a:spcBef>
              <a:buNone/>
              <a:defRPr b="0" i="0" sz="1800" u="none" cap="none" strike="noStrike">
                <a:solidFill>
                  <a:srgbClr val="2D58AC"/>
                </a:solidFill>
                <a:latin typeface="Gill Sans"/>
                <a:ea typeface="Gill Sans"/>
                <a:cs typeface="Gill Sans"/>
                <a:sym typeface="Gill Sans"/>
              </a:defRPr>
            </a:lvl2pPr>
            <a:lvl3pPr indent="0" lvl="2" marL="0" algn="l">
              <a:spcBef>
                <a:spcPts val="0"/>
              </a:spcBef>
              <a:buNone/>
              <a:defRPr b="0" i="0" sz="1800" u="none" cap="none" strike="noStrike">
                <a:solidFill>
                  <a:srgbClr val="2D58AC"/>
                </a:solidFill>
                <a:latin typeface="Gill Sans"/>
                <a:ea typeface="Gill Sans"/>
                <a:cs typeface="Gill Sans"/>
                <a:sym typeface="Gill Sans"/>
              </a:defRPr>
            </a:lvl3pPr>
            <a:lvl4pPr indent="0" lvl="3" marL="0" algn="l">
              <a:spcBef>
                <a:spcPts val="0"/>
              </a:spcBef>
              <a:buNone/>
              <a:defRPr b="0" i="0" sz="1800" u="none" cap="none" strike="noStrike">
                <a:solidFill>
                  <a:srgbClr val="2D58AC"/>
                </a:solidFill>
                <a:latin typeface="Gill Sans"/>
                <a:ea typeface="Gill Sans"/>
                <a:cs typeface="Gill Sans"/>
                <a:sym typeface="Gill Sans"/>
              </a:defRPr>
            </a:lvl4pPr>
            <a:lvl5pPr indent="0" lvl="4" marL="0" algn="l">
              <a:spcBef>
                <a:spcPts val="0"/>
              </a:spcBef>
              <a:buNone/>
              <a:defRPr b="0" i="0" sz="1800" u="none" cap="none" strike="noStrike">
                <a:solidFill>
                  <a:srgbClr val="2D58AC"/>
                </a:solidFill>
                <a:latin typeface="Gill Sans"/>
                <a:ea typeface="Gill Sans"/>
                <a:cs typeface="Gill Sans"/>
                <a:sym typeface="Gill Sans"/>
              </a:defRPr>
            </a:lvl5pPr>
            <a:lvl6pPr indent="0" lvl="5" marL="0" algn="l">
              <a:spcBef>
                <a:spcPts val="0"/>
              </a:spcBef>
              <a:buNone/>
              <a:defRPr b="0" i="0" sz="1800" u="none" cap="none" strike="noStrike">
                <a:solidFill>
                  <a:srgbClr val="2D58AC"/>
                </a:solidFill>
                <a:latin typeface="Gill Sans"/>
                <a:ea typeface="Gill Sans"/>
                <a:cs typeface="Gill Sans"/>
                <a:sym typeface="Gill Sans"/>
              </a:defRPr>
            </a:lvl6pPr>
            <a:lvl7pPr indent="0" lvl="6" marL="0" algn="l">
              <a:spcBef>
                <a:spcPts val="0"/>
              </a:spcBef>
              <a:buNone/>
              <a:defRPr b="0" i="0" sz="1800" u="none" cap="none" strike="noStrike">
                <a:solidFill>
                  <a:srgbClr val="2D58AC"/>
                </a:solidFill>
                <a:latin typeface="Gill Sans"/>
                <a:ea typeface="Gill Sans"/>
                <a:cs typeface="Gill Sans"/>
                <a:sym typeface="Gill Sans"/>
              </a:defRPr>
            </a:lvl7pPr>
            <a:lvl8pPr indent="0" lvl="7" marL="0" algn="l">
              <a:spcBef>
                <a:spcPts val="0"/>
              </a:spcBef>
              <a:buNone/>
              <a:defRPr b="0" i="0" sz="1800" u="none" cap="none" strike="noStrike">
                <a:solidFill>
                  <a:srgbClr val="2D58AC"/>
                </a:solidFill>
                <a:latin typeface="Gill Sans"/>
                <a:ea typeface="Gill Sans"/>
                <a:cs typeface="Gill Sans"/>
                <a:sym typeface="Gill Sans"/>
              </a:defRPr>
            </a:lvl8pPr>
            <a:lvl9pPr indent="0" lvl="8" marL="0" algn="l">
              <a:spcBef>
                <a:spcPts val="0"/>
              </a:spcBef>
              <a:buNone/>
              <a:defRPr b="0" i="0" sz="1800" u="none" cap="none" strike="noStrike">
                <a:solidFill>
                  <a:srgbClr val="2D58AC"/>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4"/>
          <p:cNvSpPr/>
          <p:nvPr/>
        </p:nvSpPr>
        <p:spPr>
          <a:xfrm>
            <a:off x="448092" y="599725"/>
            <a:ext cx="8238707" cy="81810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4"/>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 type="body"/>
          </p:nvPr>
        </p:nvSpPr>
        <p:spPr>
          <a:xfrm>
            <a:off x="448091" y="1505583"/>
            <a:ext cx="8238707" cy="4353215"/>
          </a:xfrm>
          <a:prstGeom prst="rect">
            <a:avLst/>
          </a:prstGeom>
          <a:noFill/>
          <a:ln>
            <a:noFill/>
          </a:ln>
        </p:spPr>
        <p:txBody>
          <a:bodyPr anchorCtr="0" anchor="t" bIns="45700" lIns="91425" spcFirstLastPara="1" rIns="91425" wrap="square" tIns="45700">
            <a:normAutofit/>
          </a:bodyPr>
          <a:lstStyle>
            <a:lvl1pPr indent="-438911" lvl="0" marL="457200" algn="l">
              <a:spcBef>
                <a:spcPts val="720"/>
              </a:spcBef>
              <a:spcAft>
                <a:spcPts val="0"/>
              </a:spcAft>
              <a:buSzPts val="3312"/>
              <a:buChar char="◼"/>
              <a:defRPr sz="3600"/>
            </a:lvl1pPr>
            <a:lvl2pPr indent="-415544" lvl="1" marL="914400" algn="l">
              <a:spcBef>
                <a:spcPts val="640"/>
              </a:spcBef>
              <a:spcAft>
                <a:spcPts val="0"/>
              </a:spcAft>
              <a:buSzPts val="2944"/>
              <a:buChar char="◼"/>
              <a:defRPr sz="3200"/>
            </a:lvl2pPr>
            <a:lvl3pPr indent="-392175" lvl="2" marL="1371600" algn="l">
              <a:spcBef>
                <a:spcPts val="600"/>
              </a:spcBef>
              <a:spcAft>
                <a:spcPts val="0"/>
              </a:spcAft>
              <a:buSzPts val="2576"/>
              <a:buChar char="◼"/>
              <a:defRPr sz="2800"/>
            </a:lvl3pPr>
            <a:lvl4pPr indent="-368808" lvl="3" marL="1828800" algn="l">
              <a:spcBef>
                <a:spcPts val="600"/>
              </a:spcBef>
              <a:spcAft>
                <a:spcPts val="0"/>
              </a:spcAft>
              <a:buSzPts val="2208"/>
              <a:buChar char="◼"/>
              <a:defRPr sz="2400"/>
            </a:lvl4pPr>
            <a:lvl5pPr indent="-368807" lvl="4" marL="2286000" algn="l">
              <a:spcBef>
                <a:spcPts val="600"/>
              </a:spcBef>
              <a:spcAft>
                <a:spcPts val="0"/>
              </a:spcAft>
              <a:buSzPts val="2208"/>
              <a:buChar char="◼"/>
              <a:defRPr sz="2400"/>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0" name="Google Shape;30;p14"/>
          <p:cNvSpPr txBox="1"/>
          <p:nvPr>
            <p:ph idx="10" type="dt"/>
          </p:nvPr>
        </p:nvSpPr>
        <p:spPr>
          <a:xfrm>
            <a:off x="5559327" y="6392242"/>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rgbClr val="2D58AC"/>
                </a:solidFill>
                <a:latin typeface="Gill Sans"/>
                <a:ea typeface="Gill Sans"/>
                <a:cs typeface="Gill Sans"/>
                <a:sym typeface="Gill Sans"/>
              </a:defRPr>
            </a:lvl1pPr>
            <a:lvl2pPr indent="0" lvl="1" marL="0" algn="l">
              <a:spcBef>
                <a:spcPts val="0"/>
              </a:spcBef>
              <a:buNone/>
              <a:defRPr b="0" i="0" sz="1800" u="none" cap="none" strike="noStrike">
                <a:solidFill>
                  <a:srgbClr val="2D58AC"/>
                </a:solidFill>
                <a:latin typeface="Gill Sans"/>
                <a:ea typeface="Gill Sans"/>
                <a:cs typeface="Gill Sans"/>
                <a:sym typeface="Gill Sans"/>
              </a:defRPr>
            </a:lvl2pPr>
            <a:lvl3pPr indent="0" lvl="2" marL="0" algn="l">
              <a:spcBef>
                <a:spcPts val="0"/>
              </a:spcBef>
              <a:buNone/>
              <a:defRPr b="0" i="0" sz="1800" u="none" cap="none" strike="noStrike">
                <a:solidFill>
                  <a:srgbClr val="2D58AC"/>
                </a:solidFill>
                <a:latin typeface="Gill Sans"/>
                <a:ea typeface="Gill Sans"/>
                <a:cs typeface="Gill Sans"/>
                <a:sym typeface="Gill Sans"/>
              </a:defRPr>
            </a:lvl3pPr>
            <a:lvl4pPr indent="0" lvl="3" marL="0" algn="l">
              <a:spcBef>
                <a:spcPts val="0"/>
              </a:spcBef>
              <a:buNone/>
              <a:defRPr b="0" i="0" sz="1800" u="none" cap="none" strike="noStrike">
                <a:solidFill>
                  <a:srgbClr val="2D58AC"/>
                </a:solidFill>
                <a:latin typeface="Gill Sans"/>
                <a:ea typeface="Gill Sans"/>
                <a:cs typeface="Gill Sans"/>
                <a:sym typeface="Gill Sans"/>
              </a:defRPr>
            </a:lvl4pPr>
            <a:lvl5pPr indent="0" lvl="4" marL="0" algn="l">
              <a:spcBef>
                <a:spcPts val="0"/>
              </a:spcBef>
              <a:buNone/>
              <a:defRPr b="0" i="0" sz="1800" u="none" cap="none" strike="noStrike">
                <a:solidFill>
                  <a:srgbClr val="2D58AC"/>
                </a:solidFill>
                <a:latin typeface="Gill Sans"/>
                <a:ea typeface="Gill Sans"/>
                <a:cs typeface="Gill Sans"/>
                <a:sym typeface="Gill Sans"/>
              </a:defRPr>
            </a:lvl5pPr>
            <a:lvl6pPr indent="0" lvl="5" marL="0" algn="l">
              <a:spcBef>
                <a:spcPts val="0"/>
              </a:spcBef>
              <a:buNone/>
              <a:defRPr b="0" i="0" sz="1800" u="none" cap="none" strike="noStrike">
                <a:solidFill>
                  <a:srgbClr val="2D58AC"/>
                </a:solidFill>
                <a:latin typeface="Gill Sans"/>
                <a:ea typeface="Gill Sans"/>
                <a:cs typeface="Gill Sans"/>
                <a:sym typeface="Gill Sans"/>
              </a:defRPr>
            </a:lvl6pPr>
            <a:lvl7pPr indent="0" lvl="6" marL="0" algn="l">
              <a:spcBef>
                <a:spcPts val="0"/>
              </a:spcBef>
              <a:buNone/>
              <a:defRPr b="0" i="0" sz="1800" u="none" cap="none" strike="noStrike">
                <a:solidFill>
                  <a:srgbClr val="2D58AC"/>
                </a:solidFill>
                <a:latin typeface="Gill Sans"/>
                <a:ea typeface="Gill Sans"/>
                <a:cs typeface="Gill Sans"/>
                <a:sym typeface="Gill Sans"/>
              </a:defRPr>
            </a:lvl7pPr>
            <a:lvl8pPr indent="0" lvl="7" marL="0" algn="l">
              <a:spcBef>
                <a:spcPts val="0"/>
              </a:spcBef>
              <a:buNone/>
              <a:defRPr b="0" i="0" sz="1800" u="none" cap="none" strike="noStrike">
                <a:solidFill>
                  <a:srgbClr val="2D58AC"/>
                </a:solidFill>
                <a:latin typeface="Gill Sans"/>
                <a:ea typeface="Gill Sans"/>
                <a:cs typeface="Gill Sans"/>
                <a:sym typeface="Gill Sans"/>
              </a:defRPr>
            </a:lvl8pPr>
            <a:lvl9pPr indent="0" lvl="8" marL="0" algn="l">
              <a:spcBef>
                <a:spcPts val="0"/>
              </a:spcBef>
              <a:buNone/>
              <a:defRPr b="0" i="0" sz="1800" u="none" cap="none" strike="noStrike">
                <a:solidFill>
                  <a:srgbClr val="2D58AC"/>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15"/>
          <p:cNvSpPr/>
          <p:nvPr/>
        </p:nvSpPr>
        <p:spPr>
          <a:xfrm>
            <a:off x="452646" y="5141973"/>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5"/>
          <p:cNvSpPr txBox="1"/>
          <p:nvPr>
            <p:ph type="title"/>
          </p:nvPr>
        </p:nvSpPr>
        <p:spPr>
          <a:xfrm>
            <a:off x="581193" y="3036573"/>
            <a:ext cx="7989751" cy="150484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 type="body"/>
          </p:nvPr>
        </p:nvSpPr>
        <p:spPr>
          <a:xfrm>
            <a:off x="581193" y="4541417"/>
            <a:ext cx="7989751"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7" name="Google Shape;37;p15"/>
          <p:cNvSpPr txBox="1"/>
          <p:nvPr/>
        </p:nvSpPr>
        <p:spPr>
          <a:xfrm>
            <a:off x="5559327" y="6392242"/>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iw-IL" sz="900" u="none" cap="none" strike="noStrike">
                <a:solidFill>
                  <a:srgbClr val="2D58AC"/>
                </a:solidFill>
                <a:latin typeface="Gill Sans"/>
                <a:ea typeface="Gill Sans"/>
                <a:cs typeface="Gill Sans"/>
                <a:sym typeface="Gill Sans"/>
              </a:rPr>
              <a:t>Last Edit: 6/7/2020</a:t>
            </a:r>
            <a:endParaRPr b="0" i="0" sz="900" u="none" cap="none" strike="noStrike">
              <a:solidFill>
                <a:srgbClr val="2D58AC"/>
              </a:solidFill>
              <a:latin typeface="Gill Sans"/>
              <a:ea typeface="Gill Sans"/>
              <a:cs typeface="Gill Sans"/>
              <a:sym typeface="Gill Sans"/>
            </a:endParaRPr>
          </a:p>
        </p:txBody>
      </p:sp>
      <p:sp>
        <p:nvSpPr>
          <p:cNvPr id="38" name="Google Shape;38;p15"/>
          <p:cNvSpPr txBox="1"/>
          <p:nvPr/>
        </p:nvSpPr>
        <p:spPr>
          <a:xfrm>
            <a:off x="581192" y="6387916"/>
            <a:ext cx="4870585"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iw-IL" sz="900" u="none" cap="none" strike="noStrike">
                <a:solidFill>
                  <a:srgbClr val="2D58AC"/>
                </a:solidFill>
                <a:latin typeface="Gill Sans"/>
                <a:ea typeface="Gill Sans"/>
                <a:cs typeface="Gill Sans"/>
                <a:sym typeface="Gill Sans"/>
              </a:rPr>
              <a:t>COPYRIGHT 2018, FLL TUTORIALS</a:t>
            </a:r>
            <a:endParaRPr b="0" i="0" sz="900" u="none" cap="none" strike="noStrike">
              <a:solidFill>
                <a:srgbClr val="2D58AC"/>
              </a:solidFill>
              <a:latin typeface="Gill Sans"/>
              <a:ea typeface="Gill Sans"/>
              <a:cs typeface="Gill Sans"/>
              <a:sym typeface="Gill Sans"/>
            </a:endParaRPr>
          </a:p>
        </p:txBody>
      </p:sp>
      <p:sp>
        <p:nvSpPr>
          <p:cNvPr id="39" name="Google Shape;39;p15"/>
          <p:cNvSpPr txBox="1"/>
          <p:nvPr/>
        </p:nvSpPr>
        <p:spPr>
          <a:xfrm>
            <a:off x="7800476" y="6392242"/>
            <a:ext cx="770468"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w-IL" sz="900" u="none" cap="none" strike="noStrike">
                <a:solidFill>
                  <a:srgbClr val="2D58AC"/>
                </a:solidFill>
                <a:latin typeface="Gill Sans"/>
                <a:ea typeface="Gill Sans"/>
                <a:cs typeface="Gill Sans"/>
                <a:sym typeface="Gill Sans"/>
              </a:rPr>
              <a:t>‹#›</a:t>
            </a:fld>
            <a:endParaRPr b="0" i="0" sz="900" u="none" cap="none" strike="noStrike">
              <a:solidFill>
                <a:srgbClr val="2D58AC"/>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 name="Shape 40"/>
        <p:cNvGrpSpPr/>
        <p:nvPr/>
      </p:nvGrpSpPr>
      <p:grpSpPr>
        <a:xfrm>
          <a:off x="0" y="0"/>
          <a:ext cx="0" cy="0"/>
          <a:chOff x="0" y="0"/>
          <a:chExt cx="0" cy="0"/>
        </a:xfrm>
      </p:grpSpPr>
      <p:sp>
        <p:nvSpPr>
          <p:cNvPr id="41" name="Google Shape;41;p16"/>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6"/>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 type="body"/>
          </p:nvPr>
        </p:nvSpPr>
        <p:spPr>
          <a:xfrm>
            <a:off x="581192" y="2228002"/>
            <a:ext cx="3899527"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6"/>
          <p:cNvSpPr txBox="1"/>
          <p:nvPr>
            <p:ph idx="2" type="body"/>
          </p:nvPr>
        </p:nvSpPr>
        <p:spPr>
          <a:xfrm>
            <a:off x="4663282" y="2228003"/>
            <a:ext cx="390766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6"/>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 name="Shape 48"/>
        <p:cNvGrpSpPr/>
        <p:nvPr/>
      </p:nvGrpSpPr>
      <p:grpSpPr>
        <a:xfrm>
          <a:off x="0" y="0"/>
          <a:ext cx="0" cy="0"/>
          <a:chOff x="0" y="0"/>
          <a:chExt cx="0" cy="0"/>
        </a:xfrm>
      </p:grpSpPr>
      <p:sp>
        <p:nvSpPr>
          <p:cNvPr id="49" name="Google Shape;49;p17"/>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7"/>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Gill San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 type="body"/>
          </p:nvPr>
        </p:nvSpPr>
        <p:spPr>
          <a:xfrm>
            <a:off x="887219" y="2228003"/>
            <a:ext cx="3593500"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2" name="Google Shape;52;p17"/>
          <p:cNvSpPr txBox="1"/>
          <p:nvPr>
            <p:ph idx="2" type="body"/>
          </p:nvPr>
        </p:nvSpPr>
        <p:spPr>
          <a:xfrm>
            <a:off x="581192" y="2926051"/>
            <a:ext cx="3899527"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3" name="Google Shape;53;p17"/>
          <p:cNvSpPr txBox="1"/>
          <p:nvPr>
            <p:ph idx="3" type="body"/>
          </p:nvPr>
        </p:nvSpPr>
        <p:spPr>
          <a:xfrm>
            <a:off x="4969308" y="2228003"/>
            <a:ext cx="3601635" cy="576262"/>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4" name="Google Shape;54;p17"/>
          <p:cNvSpPr txBox="1"/>
          <p:nvPr>
            <p:ph idx="4" type="body"/>
          </p:nvPr>
        </p:nvSpPr>
        <p:spPr>
          <a:xfrm>
            <a:off x="4663282" y="2926051"/>
            <a:ext cx="3907662"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5" name="Google Shape;55;p17"/>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18"/>
          <p:cNvSpPr/>
          <p:nvPr/>
        </p:nvSpPr>
        <p:spPr>
          <a:xfrm>
            <a:off x="448092" y="599725"/>
            <a:ext cx="8238707"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8"/>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4" name="Shape 64"/>
        <p:cNvGrpSpPr/>
        <p:nvPr/>
      </p:nvGrpSpPr>
      <p:grpSpPr>
        <a:xfrm>
          <a:off x="0" y="0"/>
          <a:ext cx="0" cy="0"/>
          <a:chOff x="0" y="0"/>
          <a:chExt cx="0" cy="0"/>
        </a:xfrm>
      </p:grpSpPr>
      <p:sp>
        <p:nvSpPr>
          <p:cNvPr id="65" name="Google Shape;65;p19"/>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8" name="Shape 68"/>
        <p:cNvGrpSpPr/>
        <p:nvPr/>
      </p:nvGrpSpPr>
      <p:grpSpPr>
        <a:xfrm>
          <a:off x="0" y="0"/>
          <a:ext cx="0" cy="0"/>
          <a:chOff x="0" y="0"/>
          <a:chExt cx="0" cy="0"/>
        </a:xfrm>
      </p:grpSpPr>
      <p:sp>
        <p:nvSpPr>
          <p:cNvPr id="69" name="Google Shape;69;p20"/>
          <p:cNvSpPr/>
          <p:nvPr/>
        </p:nvSpPr>
        <p:spPr>
          <a:xfrm>
            <a:off x="452646" y="5141973"/>
            <a:ext cx="8238707"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0"/>
          <p:cNvSpPr txBox="1"/>
          <p:nvPr>
            <p:ph type="title"/>
          </p:nvPr>
        </p:nvSpPr>
        <p:spPr>
          <a:xfrm>
            <a:off x="581352" y="5262296"/>
            <a:ext cx="353662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0"/>
          <p:cNvSpPr txBox="1"/>
          <p:nvPr>
            <p:ph idx="1" type="body"/>
          </p:nvPr>
        </p:nvSpPr>
        <p:spPr>
          <a:xfrm>
            <a:off x="446399" y="601200"/>
            <a:ext cx="824040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2" name="Google Shape;72;p20"/>
          <p:cNvSpPr txBox="1"/>
          <p:nvPr>
            <p:ph idx="2" type="body"/>
          </p:nvPr>
        </p:nvSpPr>
        <p:spPr>
          <a:xfrm>
            <a:off x="4305617" y="5262295"/>
            <a:ext cx="426532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0"/>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b="0" i="0" sz="1800" u="none" cap="none" strike="noStrike">
                <a:solidFill>
                  <a:srgbClr val="2D58AC"/>
                </a:solidFill>
                <a:latin typeface="Gill Sans"/>
                <a:ea typeface="Gill Sans"/>
                <a:cs typeface="Gill Sans"/>
                <a:sym typeface="Gill Sans"/>
              </a:defRPr>
            </a:lvl1pPr>
            <a:lvl2pPr indent="0" lvl="1" marL="0" algn="l">
              <a:spcBef>
                <a:spcPts val="0"/>
              </a:spcBef>
              <a:buNone/>
              <a:defRPr b="0" i="0" sz="1800" u="none" cap="none" strike="noStrike">
                <a:solidFill>
                  <a:srgbClr val="2D58AC"/>
                </a:solidFill>
                <a:latin typeface="Gill Sans"/>
                <a:ea typeface="Gill Sans"/>
                <a:cs typeface="Gill Sans"/>
                <a:sym typeface="Gill Sans"/>
              </a:defRPr>
            </a:lvl2pPr>
            <a:lvl3pPr indent="0" lvl="2" marL="0" algn="l">
              <a:spcBef>
                <a:spcPts val="0"/>
              </a:spcBef>
              <a:buNone/>
              <a:defRPr b="0" i="0" sz="1800" u="none" cap="none" strike="noStrike">
                <a:solidFill>
                  <a:srgbClr val="2D58AC"/>
                </a:solidFill>
                <a:latin typeface="Gill Sans"/>
                <a:ea typeface="Gill Sans"/>
                <a:cs typeface="Gill Sans"/>
                <a:sym typeface="Gill Sans"/>
              </a:defRPr>
            </a:lvl3pPr>
            <a:lvl4pPr indent="0" lvl="3" marL="0" algn="l">
              <a:spcBef>
                <a:spcPts val="0"/>
              </a:spcBef>
              <a:buNone/>
              <a:defRPr b="0" i="0" sz="1800" u="none" cap="none" strike="noStrike">
                <a:solidFill>
                  <a:srgbClr val="2D58AC"/>
                </a:solidFill>
                <a:latin typeface="Gill Sans"/>
                <a:ea typeface="Gill Sans"/>
                <a:cs typeface="Gill Sans"/>
                <a:sym typeface="Gill Sans"/>
              </a:defRPr>
            </a:lvl4pPr>
            <a:lvl5pPr indent="0" lvl="4" marL="0" algn="l">
              <a:spcBef>
                <a:spcPts val="0"/>
              </a:spcBef>
              <a:buNone/>
              <a:defRPr b="0" i="0" sz="1800" u="none" cap="none" strike="noStrike">
                <a:solidFill>
                  <a:srgbClr val="2D58AC"/>
                </a:solidFill>
                <a:latin typeface="Gill Sans"/>
                <a:ea typeface="Gill Sans"/>
                <a:cs typeface="Gill Sans"/>
                <a:sym typeface="Gill Sans"/>
              </a:defRPr>
            </a:lvl5pPr>
            <a:lvl6pPr indent="0" lvl="5" marL="0" algn="l">
              <a:spcBef>
                <a:spcPts val="0"/>
              </a:spcBef>
              <a:buNone/>
              <a:defRPr b="0" i="0" sz="1800" u="none" cap="none" strike="noStrike">
                <a:solidFill>
                  <a:srgbClr val="2D58AC"/>
                </a:solidFill>
                <a:latin typeface="Gill Sans"/>
                <a:ea typeface="Gill Sans"/>
                <a:cs typeface="Gill Sans"/>
                <a:sym typeface="Gill Sans"/>
              </a:defRPr>
            </a:lvl6pPr>
            <a:lvl7pPr indent="0" lvl="6" marL="0" algn="l">
              <a:spcBef>
                <a:spcPts val="0"/>
              </a:spcBef>
              <a:buNone/>
              <a:defRPr b="0" i="0" sz="1800" u="none" cap="none" strike="noStrike">
                <a:solidFill>
                  <a:srgbClr val="2D58AC"/>
                </a:solidFill>
                <a:latin typeface="Gill Sans"/>
                <a:ea typeface="Gill Sans"/>
                <a:cs typeface="Gill Sans"/>
                <a:sym typeface="Gill Sans"/>
              </a:defRPr>
            </a:lvl7pPr>
            <a:lvl8pPr indent="0" lvl="7" marL="0" algn="l">
              <a:spcBef>
                <a:spcPts val="0"/>
              </a:spcBef>
              <a:buNone/>
              <a:defRPr b="0" i="0" sz="1800" u="none" cap="none" strike="noStrike">
                <a:solidFill>
                  <a:srgbClr val="2D58AC"/>
                </a:solidFill>
                <a:latin typeface="Gill Sans"/>
                <a:ea typeface="Gill Sans"/>
                <a:cs typeface="Gill Sans"/>
                <a:sym typeface="Gill Sans"/>
              </a:defRPr>
            </a:lvl8pPr>
            <a:lvl9pPr indent="0" lvl="8" marL="0" algn="l">
              <a:spcBef>
                <a:spcPts val="0"/>
              </a:spcBef>
              <a:buNone/>
              <a:defRPr b="0" i="0" sz="1800" u="none" cap="none" strike="noStrike">
                <a:solidFill>
                  <a:srgbClr val="2D58AC"/>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6" name="Shape 76"/>
        <p:cNvGrpSpPr/>
        <p:nvPr/>
      </p:nvGrpSpPr>
      <p:grpSpPr>
        <a:xfrm>
          <a:off x="0" y="0"/>
          <a:ext cx="0" cy="0"/>
          <a:chOff x="0" y="0"/>
          <a:chExt cx="0" cy="0"/>
        </a:xfrm>
      </p:grpSpPr>
      <p:sp>
        <p:nvSpPr>
          <p:cNvPr id="77" name="Google Shape;77;p21"/>
          <p:cNvSpPr txBox="1"/>
          <p:nvPr>
            <p:ph type="title"/>
          </p:nvPr>
        </p:nvSpPr>
        <p:spPr>
          <a:xfrm>
            <a:off x="581192" y="4693389"/>
            <a:ext cx="798975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p:nvPr>
            <p:ph idx="2" type="pic"/>
          </p:nvPr>
        </p:nvSpPr>
        <p:spPr>
          <a:xfrm>
            <a:off x="448093" y="599725"/>
            <a:ext cx="8238706" cy="3557252"/>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9" name="Google Shape;79;p21"/>
          <p:cNvSpPr txBox="1"/>
          <p:nvPr>
            <p:ph idx="1" type="body"/>
          </p:nvPr>
        </p:nvSpPr>
        <p:spPr>
          <a:xfrm>
            <a:off x="581192" y="5260126"/>
            <a:ext cx="7989752"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0" name="Google Shape;80;p21"/>
          <p:cNvSpPr txBox="1"/>
          <p:nvPr>
            <p:ph idx="10" type="dt"/>
          </p:nvPr>
        </p:nvSpPr>
        <p:spPr>
          <a:xfrm>
            <a:off x="5559327" y="5956136"/>
            <a:ext cx="21336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581192" y="5951810"/>
            <a:ext cx="487058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7800476" y="5956136"/>
            <a:ext cx="770468" cy="365125"/>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687474"/>
            <a:ext cx="7989752" cy="1083329"/>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2228003"/>
            <a:ext cx="7989752" cy="3630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2"/>
          <p:cNvSpPr/>
          <p:nvPr/>
        </p:nvSpPr>
        <p:spPr>
          <a:xfrm>
            <a:off x="448091" y="441325"/>
            <a:ext cx="2719909" cy="10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5976001" y="441325"/>
            <a:ext cx="2710800" cy="10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3216601" y="441325"/>
            <a:ext cx="2710800" cy="10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txBox="1"/>
          <p:nvPr>
            <p:ph idx="10" type="dt"/>
          </p:nvPr>
        </p:nvSpPr>
        <p:spPr>
          <a:xfrm>
            <a:off x="5559327" y="6392242"/>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2D58AC"/>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6" name="Google Shape;16;p12"/>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2D58AC"/>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2"/>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2D58AC"/>
                </a:solidFill>
                <a:latin typeface="Gill Sans"/>
                <a:ea typeface="Gill Sans"/>
                <a:cs typeface="Gill Sans"/>
                <a:sym typeface="Gill Sans"/>
              </a:defRPr>
            </a:lvl1pPr>
            <a:lvl2pPr indent="0" lvl="1" marL="0" marR="0" rtl="0" algn="l">
              <a:spcBef>
                <a:spcPts val="0"/>
              </a:spcBef>
              <a:buNone/>
              <a:defRPr b="0" i="0" sz="1800" u="none" cap="none" strike="noStrike">
                <a:solidFill>
                  <a:srgbClr val="2D58AC"/>
                </a:solidFill>
                <a:latin typeface="Gill Sans"/>
                <a:ea typeface="Gill Sans"/>
                <a:cs typeface="Gill Sans"/>
                <a:sym typeface="Gill Sans"/>
              </a:defRPr>
            </a:lvl2pPr>
            <a:lvl3pPr indent="0" lvl="2" marL="0" marR="0" rtl="0" algn="l">
              <a:spcBef>
                <a:spcPts val="0"/>
              </a:spcBef>
              <a:buNone/>
              <a:defRPr b="0" i="0" sz="1800" u="none" cap="none" strike="noStrike">
                <a:solidFill>
                  <a:srgbClr val="2D58AC"/>
                </a:solidFill>
                <a:latin typeface="Gill Sans"/>
                <a:ea typeface="Gill Sans"/>
                <a:cs typeface="Gill Sans"/>
                <a:sym typeface="Gill Sans"/>
              </a:defRPr>
            </a:lvl3pPr>
            <a:lvl4pPr indent="0" lvl="3" marL="0" marR="0" rtl="0" algn="l">
              <a:spcBef>
                <a:spcPts val="0"/>
              </a:spcBef>
              <a:buNone/>
              <a:defRPr b="0" i="0" sz="1800" u="none" cap="none" strike="noStrike">
                <a:solidFill>
                  <a:srgbClr val="2D58AC"/>
                </a:solidFill>
                <a:latin typeface="Gill Sans"/>
                <a:ea typeface="Gill Sans"/>
                <a:cs typeface="Gill Sans"/>
                <a:sym typeface="Gill Sans"/>
              </a:defRPr>
            </a:lvl4pPr>
            <a:lvl5pPr indent="0" lvl="4" marL="0" marR="0" rtl="0" algn="l">
              <a:spcBef>
                <a:spcPts val="0"/>
              </a:spcBef>
              <a:buNone/>
              <a:defRPr b="0" i="0" sz="1800" u="none" cap="none" strike="noStrike">
                <a:solidFill>
                  <a:srgbClr val="2D58AC"/>
                </a:solidFill>
                <a:latin typeface="Gill Sans"/>
                <a:ea typeface="Gill Sans"/>
                <a:cs typeface="Gill Sans"/>
                <a:sym typeface="Gill Sans"/>
              </a:defRPr>
            </a:lvl5pPr>
            <a:lvl6pPr indent="0" lvl="5" marL="0" marR="0" rtl="0" algn="l">
              <a:spcBef>
                <a:spcPts val="0"/>
              </a:spcBef>
              <a:buNone/>
              <a:defRPr b="0" i="0" sz="1800" u="none" cap="none" strike="noStrike">
                <a:solidFill>
                  <a:srgbClr val="2D58AC"/>
                </a:solidFill>
                <a:latin typeface="Gill Sans"/>
                <a:ea typeface="Gill Sans"/>
                <a:cs typeface="Gill Sans"/>
                <a:sym typeface="Gill Sans"/>
              </a:defRPr>
            </a:lvl6pPr>
            <a:lvl7pPr indent="0" lvl="6" marL="0" marR="0" rtl="0" algn="l">
              <a:spcBef>
                <a:spcPts val="0"/>
              </a:spcBef>
              <a:buNone/>
              <a:defRPr b="0" i="0" sz="1800" u="none" cap="none" strike="noStrike">
                <a:solidFill>
                  <a:srgbClr val="2D58AC"/>
                </a:solidFill>
                <a:latin typeface="Gill Sans"/>
                <a:ea typeface="Gill Sans"/>
                <a:cs typeface="Gill Sans"/>
                <a:sym typeface="Gill Sans"/>
              </a:defRPr>
            </a:lvl7pPr>
            <a:lvl8pPr indent="0" lvl="7" marL="0" marR="0" rtl="0" algn="l">
              <a:spcBef>
                <a:spcPts val="0"/>
              </a:spcBef>
              <a:buNone/>
              <a:defRPr b="0" i="0" sz="1800" u="none" cap="none" strike="noStrike">
                <a:solidFill>
                  <a:srgbClr val="2D58AC"/>
                </a:solidFill>
                <a:latin typeface="Gill Sans"/>
                <a:ea typeface="Gill Sans"/>
                <a:cs typeface="Gill Sans"/>
                <a:sym typeface="Gill Sans"/>
              </a:defRPr>
            </a:lvl8pPr>
            <a:lvl9pPr indent="0" lvl="8" marL="0" marR="0" rtl="0" algn="l">
              <a:spcBef>
                <a:spcPts val="0"/>
              </a:spcBef>
              <a:buNone/>
              <a:defRPr b="0" i="0" sz="1800" u="none" cap="none" strike="noStrike">
                <a:solidFill>
                  <a:srgbClr val="2D58AC"/>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iw-I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ev3lessons.com/" TargetMode="External"/><Relationship Id="rId4" Type="http://schemas.openxmlformats.org/officeDocument/2006/relationships/hyperlink" Target="http://www.flltutorials.com/" TargetMode="External"/><Relationship Id="rId5" Type="http://schemas.openxmlformats.org/officeDocument/2006/relationships/hyperlink" Target="http://creativecommons.org/licenses/by-nc-sa/4.0/" TargetMode="External"/><Relationship Id="rId6" Type="http://schemas.openxmlformats.org/officeDocument/2006/relationships/hyperlink" Target="http://creativecommons.org/licenses/by-nc-sa/4.0/" TargetMode="External"/><Relationship Id="rId7" Type="http://schemas.openxmlformats.org/officeDocument/2006/relationships/image" Target="../media/image2.png"/><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5.jpg"/><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581192" y="3936453"/>
            <a:ext cx="7989752" cy="103313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600"/>
              <a:buFont typeface="Gill Sans"/>
              <a:buNone/>
            </a:pPr>
            <a:r>
              <a:rPr lang="iw-IL">
                <a:latin typeface="Arial"/>
                <a:ea typeface="Arial"/>
                <a:cs typeface="Arial"/>
                <a:sym typeface="Arial"/>
              </a:rPr>
              <a:t>בניית רובוט תחרותי</a:t>
            </a:r>
            <a:endParaRPr>
              <a:latin typeface="Arial"/>
              <a:ea typeface="Arial"/>
              <a:cs typeface="Arial"/>
              <a:sym typeface="Arial"/>
            </a:endParaRPr>
          </a:p>
        </p:txBody>
      </p:sp>
      <p:sp>
        <p:nvSpPr>
          <p:cNvPr id="102" name="Google Shape;102;p1"/>
          <p:cNvSpPr txBox="1"/>
          <p:nvPr/>
        </p:nvSpPr>
        <p:spPr>
          <a:xfrm>
            <a:off x="581192" y="5175772"/>
            <a:ext cx="7989900" cy="590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0"/>
              </a:spcBef>
              <a:spcAft>
                <a:spcPts val="0"/>
              </a:spcAft>
              <a:buNone/>
            </a:pPr>
            <a:r>
              <a:rPr lang="iw-IL">
                <a:solidFill>
                  <a:srgbClr val="FFFFFF"/>
                </a:solidFill>
              </a:rPr>
              <a:t>SESHAN BROTHERS</a:t>
            </a:r>
            <a:endParaRPr>
              <a:solidFill>
                <a:srgbClr val="FFFFFF"/>
              </a:solidFill>
            </a:endParaRPr>
          </a:p>
          <a:p>
            <a:pPr indent="0" lvl="0" marL="0" rtl="1" algn="ctr">
              <a:lnSpc>
                <a:spcPct val="80000"/>
              </a:lnSpc>
              <a:spcBef>
                <a:spcPts val="896"/>
              </a:spcBef>
              <a:spcAft>
                <a:spcPts val="0"/>
              </a:spcAft>
              <a:buNone/>
            </a:pPr>
            <a:r>
              <a:rPr lang="iw-IL">
                <a:solidFill>
                  <a:srgbClr val="FFFFFF"/>
                </a:solidFill>
              </a:rPr>
              <a:t>תורגם לעברית ע"י D-Bug #3316 מתיכון עירוני ד', תל-אביב</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10"/>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תבדקו את מחווני השיפוט</a:t>
            </a:r>
            <a:endParaRPr>
              <a:latin typeface="Arial"/>
              <a:ea typeface="Arial"/>
              <a:cs typeface="Arial"/>
              <a:sym typeface="Arial"/>
            </a:endParaRPr>
          </a:p>
        </p:txBody>
      </p:sp>
      <p:sp>
        <p:nvSpPr>
          <p:cNvPr id="193" name="Google Shape;193;p10"/>
          <p:cNvSpPr txBox="1"/>
          <p:nvPr>
            <p:ph idx="1" type="body"/>
          </p:nvPr>
        </p:nvSpPr>
        <p:spPr>
          <a:xfrm>
            <a:off x="448091" y="1505583"/>
            <a:ext cx="8238707" cy="4353215"/>
          </a:xfrm>
          <a:prstGeom prst="rect">
            <a:avLst/>
          </a:prstGeom>
          <a:noFill/>
          <a:ln>
            <a:noFill/>
          </a:ln>
        </p:spPr>
        <p:txBody>
          <a:bodyPr anchorCtr="0" anchor="t" bIns="45700" lIns="91425" spcFirstLastPara="1" rIns="91425" wrap="square" tIns="45700">
            <a:normAutofit/>
          </a:bodyPr>
          <a:lstStyle/>
          <a:p>
            <a:pPr indent="-342900" lvl="0" marL="342900" rtl="1" algn="r">
              <a:spcBef>
                <a:spcPts val="0"/>
              </a:spcBef>
              <a:spcAft>
                <a:spcPts val="0"/>
              </a:spcAft>
              <a:buSzPts val="2208"/>
              <a:buFont typeface="Arial"/>
              <a:buChar char="•"/>
            </a:pPr>
            <a:r>
              <a:rPr lang="iw-IL" sz="2400">
                <a:latin typeface="Arial"/>
                <a:ea typeface="Arial"/>
                <a:cs typeface="Arial"/>
                <a:sym typeface="Arial"/>
              </a:rPr>
              <a:t>כשאתם חושבים שיש לכם עיצוב טוב, בדקו איך הרובוט מסוגל לזוז ולפנות.</a:t>
            </a:r>
            <a:endParaRPr sz="2400">
              <a:latin typeface="Arial"/>
              <a:ea typeface="Arial"/>
              <a:cs typeface="Arial"/>
              <a:sym typeface="Arial"/>
            </a:endParaRPr>
          </a:p>
          <a:p>
            <a:pPr indent="-342900" lvl="0" marL="342900" rtl="1" algn="r">
              <a:spcBef>
                <a:spcPts val="1080"/>
              </a:spcBef>
              <a:spcAft>
                <a:spcPts val="0"/>
              </a:spcAft>
              <a:buSzPts val="2208"/>
              <a:buFont typeface="Arial"/>
              <a:buChar char="•"/>
            </a:pPr>
            <a:r>
              <a:rPr lang="iw-IL" sz="2400">
                <a:latin typeface="Arial"/>
                <a:ea typeface="Arial"/>
                <a:cs typeface="Arial"/>
                <a:sym typeface="Arial"/>
              </a:rPr>
              <a:t>הסתכלו במחווני השיפוט וראו כיצד הרובוט עונה על הדרישות:</a:t>
            </a:r>
            <a:endParaRPr sz="2400">
              <a:latin typeface="Arial"/>
              <a:ea typeface="Arial"/>
              <a:cs typeface="Arial"/>
              <a:sym typeface="Arial"/>
            </a:endParaRPr>
          </a:p>
        </p:txBody>
      </p:sp>
      <p:sp>
        <p:nvSpPr>
          <p:cNvPr id="194" name="Google Shape;194;p10"/>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95" name="Google Shape;195;p10"/>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pic>
        <p:nvPicPr>
          <p:cNvPr id="196" name="Google Shape;196;p10"/>
          <p:cNvPicPr preferRelativeResize="0"/>
          <p:nvPr/>
        </p:nvPicPr>
        <p:blipFill rotWithShape="1">
          <a:blip r:embed="rId3">
            <a:alphaModFix/>
          </a:blip>
          <a:srcRect b="0" l="0" r="0" t="0"/>
          <a:stretch/>
        </p:blipFill>
        <p:spPr>
          <a:xfrm>
            <a:off x="725086" y="3015926"/>
            <a:ext cx="7808902" cy="2343867"/>
          </a:xfrm>
          <a:prstGeom prst="rect">
            <a:avLst/>
          </a:prstGeom>
          <a:noFill/>
          <a:ln>
            <a:noFill/>
          </a:ln>
        </p:spPr>
      </p:pic>
      <p:sp>
        <p:nvSpPr>
          <p:cNvPr id="197" name="Google Shape;197;p10"/>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88ef45472c_0_10"/>
          <p:cNvSpPr txBox="1"/>
          <p:nvPr>
            <p:ph type="title"/>
          </p:nvPr>
        </p:nvSpPr>
        <p:spPr>
          <a:xfrm>
            <a:off x="581192" y="687475"/>
            <a:ext cx="7989900" cy="596700"/>
          </a:xfrm>
          <a:prstGeom prst="rect">
            <a:avLst/>
          </a:prstGeom>
          <a:noFill/>
          <a:ln>
            <a:noFill/>
          </a:ln>
        </p:spPr>
        <p:txBody>
          <a:bodyPr anchorCtr="0" anchor="b" bIns="45700" lIns="91425" spcFirstLastPara="1" rIns="91425" wrap="square" tIns="45700">
            <a:no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תודות</a:t>
            </a:r>
            <a:endParaRPr>
              <a:latin typeface="Arial"/>
              <a:ea typeface="Arial"/>
              <a:cs typeface="Arial"/>
              <a:sym typeface="Arial"/>
            </a:endParaRPr>
          </a:p>
        </p:txBody>
      </p:sp>
      <p:sp>
        <p:nvSpPr>
          <p:cNvPr id="204" name="Google Shape;204;g88ef45472c_0_10"/>
          <p:cNvSpPr txBox="1"/>
          <p:nvPr>
            <p:ph idx="1" type="body"/>
          </p:nvPr>
        </p:nvSpPr>
        <p:spPr>
          <a:xfrm>
            <a:off x="452691" y="1863708"/>
            <a:ext cx="8238600" cy="4353300"/>
          </a:xfrm>
          <a:prstGeom prst="rect">
            <a:avLst/>
          </a:prstGeom>
          <a:noFill/>
          <a:ln>
            <a:noFill/>
          </a:ln>
        </p:spPr>
        <p:txBody>
          <a:bodyPr anchorCtr="0" anchor="t" bIns="45700" lIns="91425" spcFirstLastPara="1" rIns="91425" wrap="square" tIns="45700">
            <a:noAutofit/>
          </a:bodyPr>
          <a:lstStyle/>
          <a:p>
            <a:pPr indent="-342900" lvl="0" marL="342900" rtl="1" algn="r">
              <a:spcBef>
                <a:spcPts val="0"/>
              </a:spcBef>
              <a:spcAft>
                <a:spcPts val="0"/>
              </a:spcAft>
              <a:buSzPts val="2576"/>
              <a:buFont typeface="Arial"/>
              <a:buChar char="•"/>
            </a:pPr>
            <a:r>
              <a:rPr lang="iw-IL" sz="2800">
                <a:latin typeface="Arial"/>
                <a:ea typeface="Arial"/>
                <a:cs typeface="Arial"/>
                <a:sym typeface="Arial"/>
              </a:rPr>
              <a:t>המדריך נוצר ע"י Sanjay Seshan  ו-  Arvind Seshan</a:t>
            </a:r>
            <a:endParaRPr sz="2800">
              <a:latin typeface="Arial"/>
              <a:ea typeface="Arial"/>
              <a:cs typeface="Arial"/>
              <a:sym typeface="Arial"/>
            </a:endParaRPr>
          </a:p>
          <a:p>
            <a:pPr indent="-342900" lvl="0" marL="342900" rtl="1" algn="r">
              <a:spcBef>
                <a:spcPts val="1160"/>
              </a:spcBef>
              <a:spcAft>
                <a:spcPts val="0"/>
              </a:spcAft>
              <a:buSzPts val="2576"/>
              <a:buFont typeface="Arial"/>
              <a:buChar char="•"/>
            </a:pPr>
            <a:r>
              <a:rPr lang="iw-IL" sz="2800">
                <a:latin typeface="Arial"/>
                <a:ea typeface="Arial"/>
                <a:cs typeface="Arial"/>
                <a:sym typeface="Arial"/>
              </a:rPr>
              <a:t>תורגם לעברית ע"י D-Bug #3316 מתיכון עירוני ד', תל-אביב</a:t>
            </a:r>
            <a:endParaRPr>
              <a:latin typeface="Arial"/>
              <a:ea typeface="Arial"/>
              <a:cs typeface="Arial"/>
              <a:sym typeface="Arial"/>
            </a:endParaRPr>
          </a:p>
          <a:p>
            <a:pPr indent="-342900" lvl="0" marL="342900" rtl="1" algn="r">
              <a:spcBef>
                <a:spcPts val="1160"/>
              </a:spcBef>
              <a:spcAft>
                <a:spcPts val="0"/>
              </a:spcAft>
              <a:buSzPts val="2576"/>
              <a:buFont typeface="Arial"/>
              <a:buChar char="•"/>
            </a:pPr>
            <a:r>
              <a:rPr lang="iw-IL" sz="2800">
                <a:latin typeface="Arial"/>
                <a:ea typeface="Arial"/>
                <a:cs typeface="Arial"/>
                <a:sym typeface="Arial"/>
              </a:rPr>
              <a:t>תוכלו למצוא עוד מדריכים ב:</a:t>
            </a:r>
            <a:endParaRPr>
              <a:latin typeface="Arial"/>
              <a:ea typeface="Arial"/>
              <a:cs typeface="Arial"/>
              <a:sym typeface="Arial"/>
            </a:endParaRPr>
          </a:p>
          <a:p>
            <a:pPr indent="-342900" lvl="0" marL="342900" rtl="1" algn="r">
              <a:spcBef>
                <a:spcPts val="1160"/>
              </a:spcBef>
              <a:spcAft>
                <a:spcPts val="0"/>
              </a:spcAft>
              <a:buSzPts val="2576"/>
              <a:buFont typeface="Arial"/>
              <a:buChar char="•"/>
            </a:pPr>
            <a:r>
              <a:rPr lang="iw-IL" sz="2800"/>
              <a:t> </a:t>
            </a:r>
            <a:r>
              <a:rPr lang="iw-IL" sz="2800" u="sng">
                <a:solidFill>
                  <a:schemeClr val="hlink"/>
                </a:solidFill>
                <a:hlinkClick r:id="rId3"/>
              </a:rPr>
              <a:t>www.ev3lessons.com</a:t>
            </a:r>
            <a:endParaRPr sz="2800"/>
          </a:p>
          <a:p>
            <a:pPr indent="-342900" lvl="0" marL="342900" rtl="1" algn="r">
              <a:spcBef>
                <a:spcPts val="1160"/>
              </a:spcBef>
              <a:spcAft>
                <a:spcPts val="0"/>
              </a:spcAft>
              <a:buSzPts val="2576"/>
              <a:buFont typeface="Arial"/>
              <a:buChar char="•"/>
            </a:pPr>
            <a:r>
              <a:rPr lang="iw-IL" sz="2800"/>
              <a:t> </a:t>
            </a:r>
            <a:r>
              <a:rPr lang="iw-IL" sz="2800">
                <a:latin typeface="Arial"/>
                <a:ea typeface="Arial"/>
                <a:cs typeface="Arial"/>
                <a:sym typeface="Arial"/>
              </a:rPr>
              <a:t>ו-</a:t>
            </a:r>
            <a:r>
              <a:rPr lang="iw-IL" sz="2800"/>
              <a:t>  </a:t>
            </a:r>
            <a:r>
              <a:rPr lang="iw-IL" sz="2800" u="sng">
                <a:solidFill>
                  <a:schemeClr val="hlink"/>
                </a:solidFill>
                <a:hlinkClick r:id="rId4"/>
              </a:rPr>
              <a:t>www.flltutorials.com</a:t>
            </a:r>
            <a:endParaRPr sz="2800"/>
          </a:p>
          <a:p>
            <a:pPr indent="-179324" lvl="0" marL="342900" rtl="0" algn="l">
              <a:spcBef>
                <a:spcPts val="1160"/>
              </a:spcBef>
              <a:spcAft>
                <a:spcPts val="0"/>
              </a:spcAft>
              <a:buSzPts val="2576"/>
              <a:buFont typeface="Arial"/>
              <a:buNone/>
            </a:pPr>
            <a:r>
              <a:t/>
            </a:r>
            <a:endParaRPr sz="2800"/>
          </a:p>
        </p:txBody>
      </p:sp>
      <p:sp>
        <p:nvSpPr>
          <p:cNvPr id="205" name="Google Shape;205;g88ef45472c_0_10"/>
          <p:cNvSpPr/>
          <p:nvPr/>
        </p:nvSpPr>
        <p:spPr>
          <a:xfrm>
            <a:off x="457199" y="5391957"/>
            <a:ext cx="7913400" cy="923400"/>
          </a:xfrm>
          <a:prstGeom prst="rect">
            <a:avLst/>
          </a:prstGeom>
          <a:solidFill>
            <a:srgbClr val="F5F5F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4374B7"/>
              </a:buClr>
              <a:buSzPts val="2000"/>
              <a:buFont typeface="Helvetica Neue"/>
              <a:buNone/>
            </a:pPr>
            <a:r>
              <a:rPr b="0" i="0" lang="iw-IL" sz="2000" u="none" cap="none" strike="noStrike">
                <a:solidFill>
                  <a:srgbClr val="4374B7"/>
                </a:solidFill>
                <a:latin typeface="Helvetica Neue"/>
                <a:ea typeface="Helvetica Neue"/>
                <a:cs typeface="Helvetica Neue"/>
                <a:sym typeface="Helvetica Neue"/>
              </a:rPr>
              <a:t>                         </a:t>
            </a:r>
            <a:br>
              <a:rPr b="0" i="0" lang="iw-IL" sz="1600" u="none" cap="none" strike="noStrike">
                <a:solidFill>
                  <a:schemeClr val="dk1"/>
                </a:solidFill>
                <a:latin typeface="Arial"/>
                <a:ea typeface="Arial"/>
                <a:cs typeface="Arial"/>
                <a:sym typeface="Arial"/>
              </a:rPr>
            </a:br>
            <a:r>
              <a:rPr b="0" i="0" lang="iw-IL" sz="2000" u="none" cap="none" strike="noStrike">
                <a:solidFill>
                  <a:srgbClr val="000000"/>
                </a:solidFill>
                <a:latin typeface="Helvetica Neue"/>
                <a:ea typeface="Helvetica Neue"/>
                <a:cs typeface="Helvetica Neue"/>
                <a:sym typeface="Helvetica Neue"/>
              </a:rPr>
              <a:t>This work is licensed under a </a:t>
            </a:r>
            <a:r>
              <a:rPr b="0" i="0" lang="iw-IL" sz="2000" u="sng" cap="none" strike="noStrike">
                <a:solidFill>
                  <a:srgbClr val="4374B7"/>
                </a:solidFill>
                <a:latin typeface="Helvetica Neue"/>
                <a:ea typeface="Helvetica Neue"/>
                <a:cs typeface="Helvetica Neue"/>
                <a:sym typeface="Helvetica Neue"/>
                <a:hlinkClick r:id="rId5"/>
              </a:rPr>
              <a:t>Creative Commons Attribution-NonCommercial-ShareAlike 4.0 International License</a:t>
            </a:r>
            <a:r>
              <a:rPr b="0" i="0" lang="iw-IL" sz="2000" u="none" cap="none" strike="noStrike">
                <a:solidFill>
                  <a:srgbClr val="000000"/>
                </a:solidFill>
                <a:latin typeface="Helvetica Neue"/>
                <a:ea typeface="Helvetica Neue"/>
                <a:cs typeface="Helvetica Neue"/>
                <a:sym typeface="Helvetica Neue"/>
              </a:rPr>
              <a:t>.</a:t>
            </a:r>
            <a:r>
              <a:rPr b="0" i="0" lang="iw-IL" sz="1600" u="none" cap="none" strike="noStrike">
                <a:solidFill>
                  <a:schemeClr val="dk1"/>
                </a:solidFill>
                <a:latin typeface="Arial"/>
                <a:ea typeface="Arial"/>
                <a:cs typeface="Arial"/>
                <a:sym typeface="Arial"/>
              </a:rPr>
              <a:t> </a:t>
            </a:r>
            <a:endParaRPr b="0" i="0" sz="2000" u="none" cap="none" strike="noStrike">
              <a:solidFill>
                <a:srgbClr val="4374B7"/>
              </a:solidFill>
              <a:latin typeface="Helvetica Neue"/>
              <a:ea typeface="Helvetica Neue"/>
              <a:cs typeface="Helvetica Neue"/>
              <a:sym typeface="Helvetica Neue"/>
            </a:endParaRPr>
          </a:p>
        </p:txBody>
      </p:sp>
      <p:pic>
        <p:nvPicPr>
          <p:cNvPr descr="Creative Commons License" id="206" name="Google Shape;206;g88ef45472c_0_10">
            <a:hlinkClick r:id="rId6"/>
          </p:cNvPr>
          <p:cNvPicPr preferRelativeResize="0"/>
          <p:nvPr/>
        </p:nvPicPr>
        <p:blipFill rotWithShape="1">
          <a:blip r:embed="rId7">
            <a:alphaModFix/>
          </a:blip>
          <a:srcRect b="0" l="0" r="0" t="0"/>
          <a:stretch/>
        </p:blipFill>
        <p:spPr>
          <a:xfrm>
            <a:off x="2410561" y="4398852"/>
            <a:ext cx="2161449" cy="761422"/>
          </a:xfrm>
          <a:prstGeom prst="rect">
            <a:avLst/>
          </a:prstGeom>
          <a:noFill/>
          <a:ln>
            <a:noFill/>
          </a:ln>
        </p:spPr>
      </p:pic>
      <p:pic>
        <p:nvPicPr>
          <p:cNvPr descr="A close up of a logo&#10;&#10;Description automatically generated" id="207" name="Google Shape;207;g88ef45472c_0_10"/>
          <p:cNvPicPr preferRelativeResize="0"/>
          <p:nvPr/>
        </p:nvPicPr>
        <p:blipFill rotWithShape="1">
          <a:blip r:embed="rId8">
            <a:alphaModFix/>
          </a:blip>
          <a:srcRect b="0" l="0" r="0" t="0"/>
          <a:stretch/>
        </p:blipFill>
        <p:spPr>
          <a:xfrm>
            <a:off x="359725" y="3820314"/>
            <a:ext cx="2050825" cy="15716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הטיפים שלנו לעיצוב הרובוט</a:t>
            </a:r>
            <a:endParaRPr>
              <a:latin typeface="Arial"/>
              <a:ea typeface="Arial"/>
              <a:cs typeface="Arial"/>
              <a:sym typeface="Arial"/>
            </a:endParaRPr>
          </a:p>
        </p:txBody>
      </p:sp>
      <p:sp>
        <p:nvSpPr>
          <p:cNvPr id="109" name="Google Shape;109;p2"/>
          <p:cNvSpPr txBox="1"/>
          <p:nvPr>
            <p:ph idx="1" type="body"/>
          </p:nvPr>
        </p:nvSpPr>
        <p:spPr>
          <a:xfrm>
            <a:off x="317944" y="1284271"/>
            <a:ext cx="8574087" cy="4696055"/>
          </a:xfrm>
          <a:prstGeom prst="rect">
            <a:avLst/>
          </a:prstGeom>
          <a:noFill/>
          <a:ln>
            <a:noFill/>
          </a:ln>
        </p:spPr>
        <p:txBody>
          <a:bodyPr anchorCtr="0" anchor="t" bIns="45700" lIns="91425" spcFirstLastPara="1" rIns="91425" wrap="square" tIns="45700">
            <a:normAutofit/>
          </a:bodyPr>
          <a:lstStyle/>
          <a:p>
            <a:pPr indent="-190328" lvl="0" marL="306000" rtl="1" algn="r">
              <a:lnSpc>
                <a:spcPct val="80000"/>
              </a:lnSpc>
              <a:spcBef>
                <a:spcPts val="0"/>
              </a:spcBef>
              <a:spcAft>
                <a:spcPts val="0"/>
              </a:spcAft>
              <a:buSzPts val="1822"/>
              <a:buNone/>
            </a:pPr>
            <a:r>
              <a:t/>
            </a:r>
            <a:endParaRPr sz="2080">
              <a:solidFill>
                <a:srgbClr val="FF0000"/>
              </a:solidFill>
              <a:latin typeface="Arial"/>
              <a:ea typeface="Arial"/>
              <a:cs typeface="Arial"/>
              <a:sym typeface="Arial"/>
            </a:endParaRPr>
          </a:p>
          <a:p>
            <a:pPr indent="-312350" lvl="0" marL="306000" rtl="1" algn="r">
              <a:lnSpc>
                <a:spcPct val="80000"/>
              </a:lnSpc>
              <a:spcBef>
                <a:spcPts val="996"/>
              </a:spcBef>
              <a:spcAft>
                <a:spcPts val="0"/>
              </a:spcAft>
              <a:buSzPts val="1921"/>
              <a:buFont typeface="Arial"/>
              <a:buChar char="◼"/>
            </a:pPr>
            <a:r>
              <a:rPr lang="iw-IL" sz="2080">
                <a:solidFill>
                  <a:srgbClr val="FF0000"/>
                </a:solidFill>
                <a:latin typeface="Arial"/>
                <a:ea typeface="Arial"/>
                <a:cs typeface="Arial"/>
                <a:sym typeface="Arial"/>
              </a:rPr>
              <a:t>חוק 1: </a:t>
            </a:r>
            <a:r>
              <a:rPr lang="iw-IL" sz="2080">
                <a:solidFill>
                  <a:schemeClr val="dk1"/>
                </a:solidFill>
                <a:latin typeface="Arial"/>
                <a:ea typeface="Arial"/>
                <a:cs typeface="Arial"/>
                <a:sym typeface="Arial"/>
              </a:rPr>
              <a:t>קחו את הזמן לבנות שלדת בסיס לרובוט שלכם לפני שאתם מתחילים לבנות רכיבים, להתקין עליה ולפתור משימות.</a:t>
            </a:r>
            <a:endParaRPr sz="3700">
              <a:latin typeface="Arial"/>
              <a:ea typeface="Arial"/>
              <a:cs typeface="Arial"/>
              <a:sym typeface="Arial"/>
            </a:endParaRPr>
          </a:p>
          <a:p>
            <a:pPr indent="-190328" lvl="0" marL="306000" rtl="1" algn="r">
              <a:lnSpc>
                <a:spcPct val="80000"/>
              </a:lnSpc>
              <a:spcBef>
                <a:spcPts val="996"/>
              </a:spcBef>
              <a:spcAft>
                <a:spcPts val="0"/>
              </a:spcAft>
              <a:buSzPts val="1822"/>
              <a:buNone/>
            </a:pPr>
            <a:r>
              <a:t/>
            </a:r>
            <a:endParaRPr sz="2080">
              <a:solidFill>
                <a:srgbClr val="FF0000"/>
              </a:solidFill>
              <a:latin typeface="Arial"/>
              <a:ea typeface="Arial"/>
              <a:cs typeface="Arial"/>
              <a:sym typeface="Arial"/>
            </a:endParaRPr>
          </a:p>
          <a:p>
            <a:pPr indent="-312350" lvl="0" marL="306000" rtl="1" algn="r">
              <a:lnSpc>
                <a:spcPct val="80000"/>
              </a:lnSpc>
              <a:spcBef>
                <a:spcPts val="996"/>
              </a:spcBef>
              <a:spcAft>
                <a:spcPts val="0"/>
              </a:spcAft>
              <a:buSzPts val="1921"/>
              <a:buFont typeface="Arial"/>
              <a:buChar char="◼"/>
            </a:pPr>
            <a:r>
              <a:rPr lang="iw-IL" sz="2080">
                <a:solidFill>
                  <a:srgbClr val="FF0000"/>
                </a:solidFill>
                <a:latin typeface="Arial"/>
                <a:ea typeface="Arial"/>
                <a:cs typeface="Arial"/>
                <a:sym typeface="Arial"/>
              </a:rPr>
              <a:t>חוק 2: </a:t>
            </a:r>
            <a:r>
              <a:rPr lang="iw-IL" sz="2080">
                <a:solidFill>
                  <a:schemeClr val="dk1"/>
                </a:solidFill>
                <a:latin typeface="Arial"/>
                <a:ea typeface="Arial"/>
                <a:cs typeface="Arial"/>
                <a:sym typeface="Arial"/>
              </a:rPr>
              <a:t>אם אתם רק מתחילים, זה בסדר להתחיל עם עיצוב לשלדת הרובוט שלקוח ממקורות כמו LEGO, EV3Lessons או מדריכים כתובים. אל תתחילו עם רובוט מעוצב במטרה להשיג את מרב הנקודות בתחרות. במקום זאת, התחילו עם עיצוב לרובוט בסיסי (שלא מיועד לתחרות) שאתם תוכלו לשנות ולהוסיף לו רכיבים כך שהקבוצה שלכם תוכל לגלות ולהתקדם בעצמה. אל תשכחו לצטט את כל המקורות החיצוניים לעיצוב הרובוט והאסטרטגיה שלכם.</a:t>
            </a:r>
            <a:endParaRPr sz="3700">
              <a:latin typeface="Arial"/>
              <a:ea typeface="Arial"/>
              <a:cs typeface="Arial"/>
              <a:sym typeface="Arial"/>
            </a:endParaRPr>
          </a:p>
          <a:p>
            <a:pPr indent="-190328" lvl="0" marL="306000" rtl="1" algn="r">
              <a:lnSpc>
                <a:spcPct val="80000"/>
              </a:lnSpc>
              <a:spcBef>
                <a:spcPts val="996"/>
              </a:spcBef>
              <a:spcAft>
                <a:spcPts val="0"/>
              </a:spcAft>
              <a:buSzPts val="1822"/>
              <a:buNone/>
            </a:pPr>
            <a:r>
              <a:t/>
            </a:r>
            <a:endParaRPr sz="2080">
              <a:solidFill>
                <a:srgbClr val="FF0000"/>
              </a:solidFill>
              <a:latin typeface="Arial"/>
              <a:ea typeface="Arial"/>
              <a:cs typeface="Arial"/>
              <a:sym typeface="Arial"/>
            </a:endParaRPr>
          </a:p>
          <a:p>
            <a:pPr indent="-312350" lvl="0" marL="306000" rtl="1" algn="r">
              <a:lnSpc>
                <a:spcPct val="80000"/>
              </a:lnSpc>
              <a:spcBef>
                <a:spcPts val="996"/>
              </a:spcBef>
              <a:spcAft>
                <a:spcPts val="0"/>
              </a:spcAft>
              <a:buSzPts val="1921"/>
              <a:buFont typeface="Arial"/>
              <a:buChar char="◼"/>
            </a:pPr>
            <a:r>
              <a:rPr lang="iw-IL" sz="2080">
                <a:solidFill>
                  <a:srgbClr val="FF0000"/>
                </a:solidFill>
                <a:latin typeface="Arial"/>
                <a:ea typeface="Arial"/>
                <a:cs typeface="Arial"/>
                <a:sym typeface="Arial"/>
              </a:rPr>
              <a:t>חוק 3: </a:t>
            </a:r>
            <a:r>
              <a:rPr lang="iw-IL" sz="2080">
                <a:solidFill>
                  <a:schemeClr val="dk1"/>
                </a:solidFill>
                <a:latin typeface="Arial"/>
                <a:ea typeface="Arial"/>
                <a:cs typeface="Arial"/>
                <a:sym typeface="Arial"/>
              </a:rPr>
              <a:t>נצלו את הזמן כדי לבחון רעיונות שחשבתם עליהם בעצמכם במקום לנסות לחפש פתרונות באינטרנט. במהלך ההתקדמות שלכם בתוכנית ה-FLL, אתם תפתחו יכולות בנייה ותגבשו סגנון עיצוב ייחודי. אל תשתמשו בקיצורי דרך ואל תדלגו על צעדים בתהליך הלמידה.</a:t>
            </a:r>
            <a:endParaRPr sz="2080">
              <a:solidFill>
                <a:srgbClr val="FF0000"/>
              </a:solidFill>
              <a:latin typeface="Arial"/>
              <a:ea typeface="Arial"/>
              <a:cs typeface="Arial"/>
              <a:sym typeface="Arial"/>
            </a:endParaRPr>
          </a:p>
          <a:p>
            <a:pPr indent="-190328" lvl="0" marL="306000" rtl="0" algn="l">
              <a:lnSpc>
                <a:spcPct val="80000"/>
              </a:lnSpc>
              <a:spcBef>
                <a:spcPts val="996"/>
              </a:spcBef>
              <a:spcAft>
                <a:spcPts val="0"/>
              </a:spcAft>
              <a:buSzPts val="1822"/>
              <a:buNone/>
            </a:pPr>
            <a:r>
              <a:t/>
            </a:r>
            <a:endParaRPr sz="2080">
              <a:latin typeface="Arial"/>
              <a:ea typeface="Arial"/>
              <a:cs typeface="Arial"/>
              <a:sym typeface="Arial"/>
            </a:endParaRPr>
          </a:p>
        </p:txBody>
      </p:sp>
      <p:sp>
        <p:nvSpPr>
          <p:cNvPr id="110" name="Google Shape;110;p2"/>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11" name="Google Shape;111;p2"/>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sp>
        <p:nvSpPr>
          <p:cNvPr id="112" name="Google Shape;112;p2"/>
          <p:cNvSpPr txBox="1"/>
          <p:nvPr/>
        </p:nvSpPr>
        <p:spPr>
          <a:xfrm>
            <a:off x="3879525" y="6387936"/>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3"/>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שיקולים בעיצוב הרובוט</a:t>
            </a:r>
            <a:endParaRPr>
              <a:latin typeface="Arial"/>
              <a:ea typeface="Arial"/>
              <a:cs typeface="Arial"/>
              <a:sym typeface="Arial"/>
            </a:endParaRPr>
          </a:p>
        </p:txBody>
      </p:sp>
      <p:sp>
        <p:nvSpPr>
          <p:cNvPr id="118" name="Google Shape;118;p3"/>
          <p:cNvSpPr txBox="1"/>
          <p:nvPr>
            <p:ph idx="1" type="body"/>
          </p:nvPr>
        </p:nvSpPr>
        <p:spPr>
          <a:xfrm>
            <a:off x="558414" y="1688122"/>
            <a:ext cx="4870585" cy="4438041"/>
          </a:xfrm>
          <a:prstGeom prst="rect">
            <a:avLst/>
          </a:prstGeom>
          <a:noFill/>
          <a:ln>
            <a:noFill/>
          </a:ln>
        </p:spPr>
        <p:txBody>
          <a:bodyPr anchorCtr="0" anchor="t" bIns="45700" lIns="91425" spcFirstLastPara="1" rIns="91425" wrap="square" tIns="45700">
            <a:noAutofit/>
          </a:bodyPr>
          <a:lstStyle/>
          <a:p>
            <a:pPr indent="-361950" lvl="0" marL="342900" rtl="1" algn="r">
              <a:spcBef>
                <a:spcPts val="0"/>
              </a:spcBef>
              <a:spcAft>
                <a:spcPts val="0"/>
              </a:spcAft>
              <a:buSzPts val="1956"/>
              <a:buFont typeface="Arial"/>
              <a:buChar char="•"/>
            </a:pPr>
            <a:r>
              <a:rPr lang="iw-IL" sz="2100">
                <a:latin typeface="Arial"/>
                <a:ea typeface="Arial"/>
                <a:cs typeface="Arial"/>
                <a:sym typeface="Arial"/>
              </a:rPr>
              <a:t>בשקופיות הבאות, נציג שאלות מפתח שאתם צריכים לשאול את עצמכם לפני שאתם בונים רובוט תחרותי</a:t>
            </a:r>
            <a:endParaRPr sz="2100">
              <a:latin typeface="Arial"/>
              <a:ea typeface="Arial"/>
              <a:cs typeface="Arial"/>
              <a:sym typeface="Arial"/>
            </a:endParaRPr>
          </a:p>
          <a:p>
            <a:pPr indent="-361950" lvl="0" marL="342900" rtl="1" algn="r">
              <a:spcBef>
                <a:spcPts val="960"/>
              </a:spcBef>
              <a:spcAft>
                <a:spcPts val="0"/>
              </a:spcAft>
              <a:buSzPts val="1956"/>
              <a:buFont typeface="Arial"/>
              <a:buChar char="•"/>
            </a:pPr>
            <a:r>
              <a:rPr lang="iw-IL" sz="2100">
                <a:latin typeface="Arial"/>
                <a:ea typeface="Arial"/>
                <a:cs typeface="Arial"/>
                <a:sym typeface="Arial"/>
              </a:rPr>
              <a:t>עליכם לשקול את היתרונות והחסרונות של כל אופציה</a:t>
            </a:r>
            <a:endParaRPr sz="2100">
              <a:latin typeface="Arial"/>
              <a:ea typeface="Arial"/>
              <a:cs typeface="Arial"/>
              <a:sym typeface="Arial"/>
            </a:endParaRPr>
          </a:p>
          <a:p>
            <a:pPr indent="-361950" lvl="0" marL="342900" rtl="1" algn="r">
              <a:spcBef>
                <a:spcPts val="960"/>
              </a:spcBef>
              <a:spcAft>
                <a:spcPts val="0"/>
              </a:spcAft>
              <a:buSzPts val="1956"/>
              <a:buFont typeface="Arial"/>
              <a:buChar char="•"/>
            </a:pPr>
            <a:r>
              <a:rPr lang="iw-IL" sz="2100">
                <a:latin typeface="Arial"/>
                <a:ea typeface="Arial"/>
                <a:cs typeface="Arial"/>
                <a:sym typeface="Arial"/>
              </a:rPr>
              <a:t>אנחנו מאמינים שאתם צריכים לעצב ולבחון רעיונות בעצמכם  - אין גלגל מושלם ואין עיצוב מושלם בשביל רובוט תחרותי</a:t>
            </a:r>
            <a:endParaRPr sz="2100">
              <a:latin typeface="Arial"/>
              <a:ea typeface="Arial"/>
              <a:cs typeface="Arial"/>
              <a:sym typeface="Arial"/>
            </a:endParaRPr>
          </a:p>
          <a:p>
            <a:pPr indent="-361950" lvl="0" marL="342900" rtl="1" algn="r">
              <a:spcBef>
                <a:spcPts val="960"/>
              </a:spcBef>
              <a:spcAft>
                <a:spcPts val="0"/>
              </a:spcAft>
              <a:buSzPts val="1956"/>
              <a:buFont typeface="Arial"/>
              <a:buChar char="•"/>
            </a:pPr>
            <a:r>
              <a:rPr lang="iw-IL" sz="2100">
                <a:latin typeface="Arial"/>
                <a:ea typeface="Arial"/>
                <a:cs typeface="Arial"/>
                <a:sym typeface="Arial"/>
              </a:rPr>
              <a:t>נדון בנושאים הבאים: מידות, משקל/איזון, חיישנים ומיקום, מיקום מנוע לזרועות, בחירת גלגלים ומספר נושאים נוספים</a:t>
            </a:r>
            <a:endParaRPr sz="2100">
              <a:latin typeface="Arial"/>
              <a:ea typeface="Arial"/>
              <a:cs typeface="Arial"/>
              <a:sym typeface="Arial"/>
            </a:endParaRPr>
          </a:p>
        </p:txBody>
      </p:sp>
      <p:sp>
        <p:nvSpPr>
          <p:cNvPr id="119" name="Google Shape;119;p3"/>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20" name="Google Shape;120;p3"/>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pic>
        <p:nvPicPr>
          <p:cNvPr id="121" name="Google Shape;121;p3"/>
          <p:cNvPicPr preferRelativeResize="0"/>
          <p:nvPr/>
        </p:nvPicPr>
        <p:blipFill rotWithShape="1">
          <a:blip r:embed="rId3">
            <a:alphaModFix/>
          </a:blip>
          <a:srcRect b="0" l="0" r="0" t="0"/>
          <a:stretch/>
        </p:blipFill>
        <p:spPr>
          <a:xfrm>
            <a:off x="5551644" y="1524318"/>
            <a:ext cx="3028384" cy="2121383"/>
          </a:xfrm>
          <a:prstGeom prst="rect">
            <a:avLst/>
          </a:prstGeom>
          <a:noFill/>
          <a:ln>
            <a:noFill/>
          </a:ln>
        </p:spPr>
      </p:pic>
      <p:pic>
        <p:nvPicPr>
          <p:cNvPr id="122" name="Google Shape;122;p3"/>
          <p:cNvPicPr preferRelativeResize="0"/>
          <p:nvPr/>
        </p:nvPicPr>
        <p:blipFill rotWithShape="1">
          <a:blip r:embed="rId4">
            <a:alphaModFix/>
          </a:blip>
          <a:srcRect b="0" l="0" r="0" t="0"/>
          <a:stretch/>
        </p:blipFill>
        <p:spPr>
          <a:xfrm>
            <a:off x="5551644" y="3645701"/>
            <a:ext cx="3021780" cy="2480463"/>
          </a:xfrm>
          <a:prstGeom prst="rect">
            <a:avLst/>
          </a:prstGeom>
          <a:noFill/>
          <a:ln>
            <a:noFill/>
          </a:ln>
        </p:spPr>
      </p:pic>
      <p:sp>
        <p:nvSpPr>
          <p:cNvPr id="123" name="Google Shape;123;p3"/>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4"/>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ממדים: גובה, אורך ורוחב</a:t>
            </a:r>
            <a:endParaRPr>
              <a:latin typeface="Arial"/>
              <a:ea typeface="Arial"/>
              <a:cs typeface="Arial"/>
              <a:sym typeface="Arial"/>
            </a:endParaRPr>
          </a:p>
        </p:txBody>
      </p:sp>
      <p:sp>
        <p:nvSpPr>
          <p:cNvPr id="129" name="Google Shape;129;p4"/>
          <p:cNvSpPr txBox="1"/>
          <p:nvPr>
            <p:ph idx="1" type="body"/>
          </p:nvPr>
        </p:nvSpPr>
        <p:spPr>
          <a:xfrm>
            <a:off x="457199" y="1474470"/>
            <a:ext cx="4122737" cy="4901987"/>
          </a:xfrm>
          <a:prstGeom prst="rect">
            <a:avLst/>
          </a:prstGeom>
          <a:noFill/>
          <a:ln>
            <a:noFill/>
          </a:ln>
        </p:spPr>
        <p:txBody>
          <a:bodyPr anchorCtr="0" anchor="t" bIns="45700" lIns="91425" spcFirstLastPara="1" rIns="91425" wrap="square" tIns="45700">
            <a:normAutofit/>
          </a:bodyPr>
          <a:lstStyle/>
          <a:p>
            <a:pPr indent="-342900" lvl="0" marL="346075" rtl="1" algn="r">
              <a:lnSpc>
                <a:spcPct val="90000"/>
              </a:lnSpc>
              <a:spcBef>
                <a:spcPts val="0"/>
              </a:spcBef>
              <a:spcAft>
                <a:spcPts val="0"/>
              </a:spcAft>
              <a:buSzPts val="2208"/>
              <a:buFont typeface="Arial"/>
              <a:buChar char="•"/>
            </a:pPr>
            <a:r>
              <a:rPr lang="iw-IL" sz="2400">
                <a:latin typeface="Arial"/>
                <a:ea typeface="Arial"/>
                <a:cs typeface="Arial"/>
                <a:sym typeface="Arial"/>
              </a:rPr>
              <a:t>הקפידו לבדוק</a:t>
            </a:r>
            <a:r>
              <a:rPr lang="iw-IL" sz="2400">
                <a:latin typeface="Arial"/>
                <a:ea typeface="Arial"/>
                <a:cs typeface="Arial"/>
                <a:sym typeface="Arial"/>
              </a:rPr>
              <a:t> במסמך החוקים אם קיימות הגבלות על גובה הרובוט ומהן.</a:t>
            </a:r>
            <a:endParaRPr sz="2400">
              <a:latin typeface="Arial"/>
              <a:ea typeface="Arial"/>
              <a:cs typeface="Arial"/>
              <a:sym typeface="Arial"/>
            </a:endParaRPr>
          </a:p>
          <a:p>
            <a:pPr indent="-342900" lvl="0" marL="346075" rtl="1" algn="r">
              <a:lnSpc>
                <a:spcPct val="90000"/>
              </a:lnSpc>
              <a:spcBef>
                <a:spcPts val="1080"/>
              </a:spcBef>
              <a:spcAft>
                <a:spcPts val="0"/>
              </a:spcAft>
              <a:buSzPts val="2208"/>
              <a:buFont typeface="Arial"/>
              <a:buChar char="•"/>
            </a:pPr>
            <a:r>
              <a:rPr lang="iw-IL" sz="2400">
                <a:latin typeface="Arial"/>
                <a:ea typeface="Arial"/>
                <a:cs typeface="Arial"/>
                <a:sym typeface="Arial"/>
              </a:rPr>
              <a:t>לעיתים יהיו שיקולים נוספים שבגללם יהיה כדאי להגביל את גובה הרובוט, כמו הצורה והמידות של משימות במגרש (לדוגמה במטרה לעבור מתחת לגשר).</a:t>
            </a:r>
            <a:endParaRPr sz="2400">
              <a:latin typeface="Arial"/>
              <a:ea typeface="Arial"/>
              <a:cs typeface="Arial"/>
              <a:sym typeface="Arial"/>
            </a:endParaRPr>
          </a:p>
          <a:p>
            <a:pPr indent="-342900" lvl="0" marL="346075" rtl="1" algn="r">
              <a:lnSpc>
                <a:spcPct val="90000"/>
              </a:lnSpc>
              <a:spcBef>
                <a:spcPts val="1080"/>
              </a:spcBef>
              <a:spcAft>
                <a:spcPts val="0"/>
              </a:spcAft>
              <a:buSzPts val="2208"/>
              <a:buFont typeface="Arial"/>
              <a:buChar char="•"/>
            </a:pPr>
            <a:r>
              <a:rPr lang="iw-IL" sz="2400">
                <a:latin typeface="Arial"/>
                <a:ea typeface="Arial"/>
                <a:cs typeface="Arial"/>
                <a:sym typeface="Arial"/>
              </a:rPr>
              <a:t>שקלו להגביל את אורך ורוחב הרובוט כתוצאה מגודל הבסיס בשטיח המשחק ומעברים צרים במגרש.</a:t>
            </a:r>
            <a:endParaRPr sz="2400">
              <a:latin typeface="Arial"/>
              <a:ea typeface="Arial"/>
              <a:cs typeface="Arial"/>
              <a:sym typeface="Arial"/>
            </a:endParaRPr>
          </a:p>
        </p:txBody>
      </p:sp>
      <p:sp>
        <p:nvSpPr>
          <p:cNvPr id="130" name="Google Shape;130;p4"/>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31" name="Google Shape;131;p4"/>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pic>
        <p:nvPicPr>
          <p:cNvPr id="132" name="Google Shape;132;p4"/>
          <p:cNvPicPr preferRelativeResize="0"/>
          <p:nvPr/>
        </p:nvPicPr>
        <p:blipFill rotWithShape="1">
          <a:blip r:embed="rId3">
            <a:alphaModFix/>
          </a:blip>
          <a:srcRect b="0" l="0" r="0" t="0"/>
          <a:stretch/>
        </p:blipFill>
        <p:spPr>
          <a:xfrm>
            <a:off x="4751386" y="1787048"/>
            <a:ext cx="2297775" cy="1641952"/>
          </a:xfrm>
          <a:prstGeom prst="rect">
            <a:avLst/>
          </a:prstGeom>
          <a:noFill/>
          <a:ln>
            <a:noFill/>
          </a:ln>
        </p:spPr>
      </p:pic>
      <p:pic>
        <p:nvPicPr>
          <p:cNvPr id="133" name="Google Shape;133;p4"/>
          <p:cNvPicPr preferRelativeResize="0"/>
          <p:nvPr/>
        </p:nvPicPr>
        <p:blipFill rotWithShape="1">
          <a:blip r:embed="rId4">
            <a:alphaModFix/>
          </a:blip>
          <a:srcRect b="0" l="0" r="0" t="0"/>
          <a:stretch/>
        </p:blipFill>
        <p:spPr>
          <a:xfrm>
            <a:off x="6214100" y="3277042"/>
            <a:ext cx="2705744" cy="1865539"/>
          </a:xfrm>
          <a:prstGeom prst="rect">
            <a:avLst/>
          </a:prstGeom>
          <a:noFill/>
          <a:ln>
            <a:noFill/>
          </a:ln>
        </p:spPr>
      </p:pic>
      <p:pic>
        <p:nvPicPr>
          <p:cNvPr id="134" name="Google Shape;134;p4"/>
          <p:cNvPicPr preferRelativeResize="0"/>
          <p:nvPr/>
        </p:nvPicPr>
        <p:blipFill rotWithShape="1">
          <a:blip r:embed="rId5">
            <a:alphaModFix/>
          </a:blip>
          <a:srcRect b="0" l="0" r="0" t="0"/>
          <a:stretch/>
        </p:blipFill>
        <p:spPr>
          <a:xfrm rot="5400000">
            <a:off x="4605790" y="4195417"/>
            <a:ext cx="2155186" cy="2206894"/>
          </a:xfrm>
          <a:prstGeom prst="rect">
            <a:avLst/>
          </a:prstGeom>
          <a:noFill/>
          <a:ln>
            <a:noFill/>
          </a:ln>
        </p:spPr>
      </p:pic>
      <p:sp>
        <p:nvSpPr>
          <p:cNvPr id="135" name="Google Shape;135;p4"/>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5"/>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איזון</a:t>
            </a:r>
            <a:endParaRPr>
              <a:latin typeface="Arial"/>
              <a:ea typeface="Arial"/>
              <a:cs typeface="Arial"/>
              <a:sym typeface="Arial"/>
            </a:endParaRPr>
          </a:p>
        </p:txBody>
      </p:sp>
      <p:sp>
        <p:nvSpPr>
          <p:cNvPr id="141" name="Google Shape;141;p5"/>
          <p:cNvSpPr txBox="1"/>
          <p:nvPr>
            <p:ph idx="1" type="body"/>
          </p:nvPr>
        </p:nvSpPr>
        <p:spPr>
          <a:xfrm>
            <a:off x="488405" y="1497329"/>
            <a:ext cx="4793821" cy="4590319"/>
          </a:xfrm>
          <a:prstGeom prst="rect">
            <a:avLst/>
          </a:prstGeom>
          <a:noFill/>
          <a:ln>
            <a:noFill/>
          </a:ln>
        </p:spPr>
        <p:txBody>
          <a:bodyPr anchorCtr="0" anchor="t" bIns="45700" lIns="91425" spcFirstLastPara="1" rIns="91425" wrap="square" tIns="45700">
            <a:normAutofit/>
          </a:bodyPr>
          <a:lstStyle/>
          <a:p>
            <a:pPr indent="-361950" lvl="1" marL="342900" rtl="1" algn="r">
              <a:lnSpc>
                <a:spcPct val="80000"/>
              </a:lnSpc>
              <a:spcBef>
                <a:spcPts val="0"/>
              </a:spcBef>
              <a:spcAft>
                <a:spcPts val="0"/>
              </a:spcAft>
              <a:buClr>
                <a:schemeClr val="dk2"/>
              </a:buClr>
              <a:buSzPts val="1919"/>
              <a:buFont typeface="Arial"/>
              <a:buChar char="◼"/>
            </a:pPr>
            <a:r>
              <a:rPr lang="iw-IL" sz="2060">
                <a:latin typeface="Arial"/>
                <a:ea typeface="Arial"/>
                <a:cs typeface="Arial"/>
                <a:sym typeface="Arial"/>
              </a:rPr>
              <a:t>שאלו את עצמכם, האם הרובוט מאוזן כמו שצריך? האם מרכז המסה שלו נמצא במיקום הנכון?</a:t>
            </a:r>
            <a:endParaRPr sz="2060">
              <a:latin typeface="Arial"/>
              <a:ea typeface="Arial"/>
              <a:cs typeface="Arial"/>
              <a:sym typeface="Arial"/>
            </a:endParaRPr>
          </a:p>
          <a:p>
            <a:pPr indent="-361950" lvl="1" marL="342900" rtl="1" algn="r">
              <a:lnSpc>
                <a:spcPct val="80000"/>
              </a:lnSpc>
              <a:spcBef>
                <a:spcPts val="952"/>
              </a:spcBef>
              <a:spcAft>
                <a:spcPts val="0"/>
              </a:spcAft>
              <a:buClr>
                <a:schemeClr val="dk2"/>
              </a:buClr>
              <a:buSzPts val="1919"/>
              <a:buFont typeface="Arial"/>
              <a:buChar char="◼"/>
            </a:pPr>
            <a:r>
              <a:rPr lang="iw-IL" sz="2060">
                <a:latin typeface="Arial"/>
                <a:ea typeface="Arial"/>
                <a:cs typeface="Arial"/>
                <a:sym typeface="Arial"/>
              </a:rPr>
              <a:t>הרובוט לא צריך לשקול בצד אחד שלו יותר מצדדים אחרים</a:t>
            </a:r>
            <a:endParaRPr sz="3500">
              <a:latin typeface="Arial"/>
              <a:ea typeface="Arial"/>
              <a:cs typeface="Arial"/>
              <a:sym typeface="Arial"/>
            </a:endParaRPr>
          </a:p>
          <a:p>
            <a:pPr indent="-361950" lvl="2" marL="612900" rtl="1" algn="r">
              <a:lnSpc>
                <a:spcPct val="80000"/>
              </a:lnSpc>
              <a:spcBef>
                <a:spcPts val="908"/>
              </a:spcBef>
              <a:spcAft>
                <a:spcPts val="0"/>
              </a:spcAft>
              <a:buClr>
                <a:schemeClr val="dk2"/>
              </a:buClr>
              <a:buSzPts val="1717"/>
              <a:buFont typeface="Arial"/>
              <a:buChar char="◼"/>
            </a:pPr>
            <a:r>
              <a:rPr lang="iw-IL" sz="1840">
                <a:latin typeface="Arial"/>
                <a:ea typeface="Arial"/>
                <a:cs typeface="Arial"/>
                <a:sym typeface="Arial"/>
              </a:rPr>
              <a:t>אם זה המצב, הרובוט לא יהיה אמין, הצמיגים שלו עלולים להחליק, והרובוט עלול לסטות מכיוונו.</a:t>
            </a:r>
            <a:endParaRPr sz="3100">
              <a:latin typeface="Arial"/>
              <a:ea typeface="Arial"/>
              <a:cs typeface="Arial"/>
              <a:sym typeface="Arial"/>
            </a:endParaRPr>
          </a:p>
          <a:p>
            <a:pPr indent="-361950" lvl="2" marL="612900" rtl="1" algn="r">
              <a:lnSpc>
                <a:spcPct val="80000"/>
              </a:lnSpc>
              <a:spcBef>
                <a:spcPts val="908"/>
              </a:spcBef>
              <a:spcAft>
                <a:spcPts val="0"/>
              </a:spcAft>
              <a:buClr>
                <a:schemeClr val="dk2"/>
              </a:buClr>
              <a:buSzPts val="1717"/>
              <a:buFont typeface="Arial"/>
              <a:buChar char="◼"/>
            </a:pPr>
            <a:r>
              <a:rPr lang="iw-IL" sz="1840">
                <a:latin typeface="Arial"/>
                <a:ea typeface="Arial"/>
                <a:cs typeface="Arial"/>
                <a:sym typeface="Arial"/>
              </a:rPr>
              <a:t>אם תתקינו על צד זה רכיב בעל משקל נוסף, הבעיה עלולה להחמיר</a:t>
            </a:r>
            <a:endParaRPr sz="3100">
              <a:latin typeface="Arial"/>
              <a:ea typeface="Arial"/>
              <a:cs typeface="Arial"/>
              <a:sym typeface="Arial"/>
            </a:endParaRPr>
          </a:p>
          <a:p>
            <a:pPr indent="-361950" lvl="1" marL="342900" rtl="1" algn="r">
              <a:lnSpc>
                <a:spcPct val="80000"/>
              </a:lnSpc>
              <a:spcBef>
                <a:spcPts val="952"/>
              </a:spcBef>
              <a:spcAft>
                <a:spcPts val="0"/>
              </a:spcAft>
              <a:buClr>
                <a:schemeClr val="dk2"/>
              </a:buClr>
              <a:buSzPts val="1919"/>
              <a:buFont typeface="Arial"/>
              <a:buChar char="◼"/>
            </a:pPr>
            <a:r>
              <a:rPr lang="iw-IL" sz="2060">
                <a:latin typeface="Arial"/>
                <a:ea typeface="Arial"/>
                <a:cs typeface="Arial"/>
                <a:sym typeface="Arial"/>
              </a:rPr>
              <a:t>בחרו בזהירות את המיקום של בקר הרובוט ושל כל רכיב שאתם תתקינו על השלדה במהלך המקצה (זרוע, חליפה)</a:t>
            </a:r>
            <a:endParaRPr sz="3500">
              <a:latin typeface="Arial"/>
              <a:ea typeface="Arial"/>
              <a:cs typeface="Arial"/>
              <a:sym typeface="Arial"/>
            </a:endParaRPr>
          </a:p>
          <a:p>
            <a:pPr indent="-361950" lvl="2" marL="612900" rtl="1" algn="r">
              <a:lnSpc>
                <a:spcPct val="80000"/>
              </a:lnSpc>
              <a:spcBef>
                <a:spcPts val="908"/>
              </a:spcBef>
              <a:spcAft>
                <a:spcPts val="0"/>
              </a:spcAft>
              <a:buClr>
                <a:schemeClr val="dk2"/>
              </a:buClr>
              <a:buSzPts val="1717"/>
              <a:buFont typeface="Arial"/>
              <a:buChar char="◼"/>
            </a:pPr>
            <a:r>
              <a:rPr lang="iw-IL" sz="1840">
                <a:latin typeface="Arial"/>
                <a:ea typeface="Arial"/>
                <a:cs typeface="Arial"/>
                <a:sym typeface="Arial"/>
              </a:rPr>
              <a:t>בקר שמוצב במיקום גבוה מדי יכול להכביד על הרובוט מלמעלה. בקר שמוצב בקצה החלק הקדמי או אחורי ברובוט עלול לפגוע באיזון הרובוט</a:t>
            </a:r>
            <a:endParaRPr sz="3100">
              <a:latin typeface="Arial"/>
              <a:ea typeface="Arial"/>
              <a:cs typeface="Arial"/>
              <a:sym typeface="Arial"/>
            </a:endParaRPr>
          </a:p>
          <a:p>
            <a:pPr indent="-227228" lvl="0" marL="434700" rtl="1" algn="r">
              <a:lnSpc>
                <a:spcPct val="80000"/>
              </a:lnSpc>
              <a:spcBef>
                <a:spcPts val="996"/>
              </a:spcBef>
              <a:spcAft>
                <a:spcPts val="0"/>
              </a:spcAft>
              <a:buClr>
                <a:schemeClr val="dk2"/>
              </a:buClr>
              <a:buSzPts val="1822"/>
              <a:buNone/>
            </a:pPr>
            <a:r>
              <a:t/>
            </a:r>
            <a:endParaRPr sz="2280">
              <a:latin typeface="Arial"/>
              <a:ea typeface="Arial"/>
              <a:cs typeface="Arial"/>
              <a:sym typeface="Arial"/>
            </a:endParaRPr>
          </a:p>
        </p:txBody>
      </p:sp>
      <p:sp>
        <p:nvSpPr>
          <p:cNvPr id="142" name="Google Shape;142;p5"/>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43" name="Google Shape;143;p5"/>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pic>
        <p:nvPicPr>
          <p:cNvPr id="144" name="Google Shape;144;p5"/>
          <p:cNvPicPr preferRelativeResize="0"/>
          <p:nvPr/>
        </p:nvPicPr>
        <p:blipFill rotWithShape="1">
          <a:blip r:embed="rId3">
            <a:alphaModFix/>
          </a:blip>
          <a:srcRect b="0" l="0" r="0" t="0"/>
          <a:stretch/>
        </p:blipFill>
        <p:spPr>
          <a:xfrm>
            <a:off x="5653555" y="3677993"/>
            <a:ext cx="2774985" cy="2339892"/>
          </a:xfrm>
          <a:prstGeom prst="rect">
            <a:avLst/>
          </a:prstGeom>
          <a:noFill/>
          <a:ln>
            <a:noFill/>
          </a:ln>
        </p:spPr>
      </p:pic>
      <p:pic>
        <p:nvPicPr>
          <p:cNvPr id="145" name="Google Shape;145;p5"/>
          <p:cNvPicPr preferRelativeResize="0"/>
          <p:nvPr/>
        </p:nvPicPr>
        <p:blipFill rotWithShape="1">
          <a:blip r:embed="rId4">
            <a:alphaModFix/>
          </a:blip>
          <a:srcRect b="0" l="0" r="0" t="0"/>
          <a:stretch/>
        </p:blipFill>
        <p:spPr>
          <a:xfrm>
            <a:off x="5776019" y="1617697"/>
            <a:ext cx="2530058" cy="1562311"/>
          </a:xfrm>
          <a:prstGeom prst="rect">
            <a:avLst/>
          </a:prstGeom>
          <a:noFill/>
          <a:ln>
            <a:noFill/>
          </a:ln>
        </p:spPr>
      </p:pic>
      <p:sp>
        <p:nvSpPr>
          <p:cNvPr id="146" name="Google Shape;146;p5"/>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6"/>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חיישנים ומיקומם על הרובוט</a:t>
            </a:r>
            <a:endParaRPr>
              <a:latin typeface="Arial"/>
              <a:ea typeface="Arial"/>
              <a:cs typeface="Arial"/>
              <a:sym typeface="Arial"/>
            </a:endParaRPr>
          </a:p>
        </p:txBody>
      </p:sp>
      <p:sp>
        <p:nvSpPr>
          <p:cNvPr id="152" name="Google Shape;152;p6"/>
          <p:cNvSpPr txBox="1"/>
          <p:nvPr>
            <p:ph idx="1" type="body"/>
          </p:nvPr>
        </p:nvSpPr>
        <p:spPr>
          <a:xfrm>
            <a:off x="457198" y="1516846"/>
            <a:ext cx="8113745" cy="4194637"/>
          </a:xfrm>
          <a:prstGeom prst="rect">
            <a:avLst/>
          </a:prstGeom>
          <a:noFill/>
          <a:ln>
            <a:noFill/>
          </a:ln>
        </p:spPr>
        <p:txBody>
          <a:bodyPr anchorCtr="0" anchor="t" bIns="45700" lIns="91425" spcFirstLastPara="1" rIns="91425" wrap="square" tIns="45700">
            <a:normAutofit/>
          </a:bodyPr>
          <a:lstStyle/>
          <a:p>
            <a:pPr indent="-342900" lvl="1" marL="342900" rtl="1" algn="r">
              <a:spcBef>
                <a:spcPts val="0"/>
              </a:spcBef>
              <a:spcAft>
                <a:spcPts val="0"/>
              </a:spcAft>
              <a:buClr>
                <a:schemeClr val="dk2"/>
              </a:buClr>
              <a:buSzPts val="2208"/>
              <a:buFont typeface="Arial"/>
              <a:buChar char="◼"/>
            </a:pPr>
            <a:r>
              <a:rPr lang="iw-IL" sz="2400">
                <a:latin typeface="Arial"/>
                <a:ea typeface="Arial"/>
                <a:cs typeface="Arial"/>
                <a:sym typeface="Arial"/>
              </a:rPr>
              <a:t>באילו חיישנים אתם צריכים להשתמש כדי להשיג את מטרות הקבוצה שלכם?</a:t>
            </a:r>
            <a:endParaRPr sz="2400">
              <a:latin typeface="Arial"/>
              <a:ea typeface="Arial"/>
              <a:cs typeface="Arial"/>
              <a:sym typeface="Arial"/>
            </a:endParaRPr>
          </a:p>
          <a:p>
            <a:pPr indent="-342900" lvl="1" marL="342900" rtl="1" algn="r">
              <a:spcBef>
                <a:spcPts val="1080"/>
              </a:spcBef>
              <a:spcAft>
                <a:spcPts val="0"/>
              </a:spcAft>
              <a:buClr>
                <a:schemeClr val="dk2"/>
              </a:buClr>
              <a:buSzPts val="2208"/>
              <a:buFont typeface="Arial"/>
              <a:buChar char="◼"/>
            </a:pPr>
            <a:r>
              <a:rPr lang="iw-IL" sz="2400">
                <a:latin typeface="Arial"/>
                <a:ea typeface="Arial"/>
                <a:cs typeface="Arial"/>
                <a:sym typeface="Arial"/>
              </a:rPr>
              <a:t>איפה כדאי לכם להציב את החיישנים?</a:t>
            </a:r>
            <a:endParaRPr>
              <a:latin typeface="Arial"/>
              <a:ea typeface="Arial"/>
              <a:cs typeface="Arial"/>
              <a:sym typeface="Arial"/>
            </a:endParaRPr>
          </a:p>
          <a:p>
            <a:pPr indent="-342900" lvl="2" marL="612900" rtl="1" algn="r">
              <a:spcBef>
                <a:spcPts val="1000"/>
              </a:spcBef>
              <a:spcAft>
                <a:spcPts val="0"/>
              </a:spcAft>
              <a:buClr>
                <a:schemeClr val="dk2"/>
              </a:buClr>
              <a:buSzPts val="1840"/>
              <a:buFont typeface="Arial"/>
              <a:buChar char="◼"/>
            </a:pPr>
            <a:r>
              <a:rPr lang="iw-IL" sz="2000">
                <a:latin typeface="Arial"/>
                <a:ea typeface="Arial"/>
                <a:cs typeface="Arial"/>
                <a:sym typeface="Arial"/>
              </a:rPr>
              <a:t>חיישני צבע צריכים להיות במרחק טוב מגלגלי ההנעה של הרובוט בשביל מעקב אחרי קו. לפעמים מיקום החיישנים קרוב מדי לגלגלים עשוי לגרום לבעיות במעקב אחרי קווים במגרש.</a:t>
            </a:r>
            <a:endParaRPr>
              <a:latin typeface="Arial"/>
              <a:ea typeface="Arial"/>
              <a:cs typeface="Arial"/>
              <a:sym typeface="Arial"/>
            </a:endParaRPr>
          </a:p>
          <a:p>
            <a:pPr indent="-342900" lvl="2" marL="612900" rtl="1" algn="r">
              <a:spcBef>
                <a:spcPts val="1000"/>
              </a:spcBef>
              <a:spcAft>
                <a:spcPts val="0"/>
              </a:spcAft>
              <a:buClr>
                <a:schemeClr val="dk2"/>
              </a:buClr>
              <a:buSzPts val="1840"/>
              <a:buFont typeface="Arial"/>
              <a:buChar char="◼"/>
            </a:pPr>
            <a:r>
              <a:rPr lang="iw-IL" sz="2000">
                <a:latin typeface="Arial"/>
                <a:ea typeface="Arial"/>
                <a:cs typeface="Arial"/>
                <a:sym typeface="Arial"/>
              </a:rPr>
              <a:t>את חיישן הג'יירו ניתן למקם איפה שרוצים אך הוא חייב לפנות לכיוון מסוים כדי למדוד את הזוויות במישור המיועד.</a:t>
            </a:r>
            <a:endParaRPr>
              <a:latin typeface="Arial"/>
              <a:ea typeface="Arial"/>
              <a:cs typeface="Arial"/>
              <a:sym typeface="Arial"/>
            </a:endParaRPr>
          </a:p>
          <a:p>
            <a:pPr indent="-342900" lvl="2" marL="612900" rtl="1" algn="r">
              <a:spcBef>
                <a:spcPts val="1000"/>
              </a:spcBef>
              <a:spcAft>
                <a:spcPts val="0"/>
              </a:spcAft>
              <a:buClr>
                <a:schemeClr val="dk2"/>
              </a:buClr>
              <a:buSzPts val="1840"/>
              <a:buFont typeface="Arial"/>
              <a:buChar char="◼"/>
            </a:pPr>
            <a:r>
              <a:rPr lang="iw-IL" sz="2000">
                <a:latin typeface="Arial"/>
                <a:ea typeface="Arial"/>
                <a:cs typeface="Arial"/>
                <a:sym typeface="Arial"/>
              </a:rPr>
              <a:t>את שני החיישנים האחרים צריך למקם במיקום בו הם הכי שימושיים – באחד מצידי הרובוט, באופן שתשתמשו בהם הכי הרבה.</a:t>
            </a:r>
            <a:endParaRPr>
              <a:latin typeface="Arial"/>
              <a:ea typeface="Arial"/>
              <a:cs typeface="Arial"/>
              <a:sym typeface="Arial"/>
            </a:endParaRPr>
          </a:p>
        </p:txBody>
      </p:sp>
      <p:sp>
        <p:nvSpPr>
          <p:cNvPr id="153" name="Google Shape;153;p6"/>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54" name="Google Shape;154;p6"/>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sp>
        <p:nvSpPr>
          <p:cNvPr id="155" name="Google Shape;155;p6"/>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7"/>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מיקום מנוע לזרועות</a:t>
            </a:r>
            <a:endParaRPr>
              <a:latin typeface="Arial"/>
              <a:ea typeface="Arial"/>
              <a:cs typeface="Arial"/>
              <a:sym typeface="Arial"/>
            </a:endParaRPr>
          </a:p>
        </p:txBody>
      </p:sp>
      <p:sp>
        <p:nvSpPr>
          <p:cNvPr id="161" name="Google Shape;161;p7"/>
          <p:cNvSpPr txBox="1"/>
          <p:nvPr>
            <p:ph idx="1" type="body"/>
          </p:nvPr>
        </p:nvSpPr>
        <p:spPr>
          <a:xfrm>
            <a:off x="457200" y="1657350"/>
            <a:ext cx="4816258" cy="4468814"/>
          </a:xfrm>
          <a:prstGeom prst="rect">
            <a:avLst/>
          </a:prstGeom>
          <a:noFill/>
          <a:ln>
            <a:noFill/>
          </a:ln>
        </p:spPr>
        <p:txBody>
          <a:bodyPr anchorCtr="0" anchor="t" bIns="45700" lIns="91425" spcFirstLastPara="1" rIns="91425" wrap="square" tIns="45700">
            <a:normAutofit/>
          </a:bodyPr>
          <a:lstStyle/>
          <a:p>
            <a:pPr indent="-355600" lvl="0" marL="342900" rtl="1" algn="r">
              <a:lnSpc>
                <a:spcPct val="80000"/>
              </a:lnSpc>
              <a:spcBef>
                <a:spcPts val="0"/>
              </a:spcBef>
              <a:spcAft>
                <a:spcPts val="0"/>
              </a:spcAft>
              <a:buSzPts val="2021"/>
              <a:buFont typeface="Arial"/>
              <a:buChar char="•"/>
            </a:pPr>
            <a:r>
              <a:rPr lang="iw-IL" sz="2180">
                <a:latin typeface="Arial"/>
                <a:ea typeface="Arial"/>
                <a:cs typeface="Arial"/>
                <a:sym typeface="Arial"/>
              </a:rPr>
              <a:t>אם אתם משתמשים בEV3, אתם יכולים להוסיף לרובוט 2 מנועים נוספים (יכולים להיות מכל סוג). תצטרכו להחליט איזה סוג מנוע לשים – מנוע גדול או בינוני.</a:t>
            </a:r>
            <a:endParaRPr sz="2180">
              <a:latin typeface="Arial"/>
              <a:ea typeface="Arial"/>
              <a:cs typeface="Arial"/>
              <a:sym typeface="Arial"/>
            </a:endParaRPr>
          </a:p>
          <a:p>
            <a:pPr indent="-355600" lvl="0" marL="342900" rtl="1" algn="r">
              <a:lnSpc>
                <a:spcPct val="80000"/>
              </a:lnSpc>
              <a:spcBef>
                <a:spcPts val="996"/>
              </a:spcBef>
              <a:spcAft>
                <a:spcPts val="0"/>
              </a:spcAft>
              <a:buSzPts val="2021"/>
              <a:buFont typeface="Arial"/>
              <a:buChar char="•"/>
            </a:pPr>
            <a:r>
              <a:rPr lang="iw-IL" sz="2180">
                <a:latin typeface="Arial"/>
                <a:ea typeface="Arial"/>
                <a:cs typeface="Arial"/>
                <a:sym typeface="Arial"/>
              </a:rPr>
              <a:t>מיקום המנוע תלוי ברכיבים שתלבישו על המנוע במהלך המקצה ואם אתם מתכננים להוסיף תמסורות לרכיבים אלה.</a:t>
            </a:r>
            <a:endParaRPr sz="2180">
              <a:latin typeface="Arial"/>
              <a:ea typeface="Arial"/>
              <a:cs typeface="Arial"/>
              <a:sym typeface="Arial"/>
            </a:endParaRPr>
          </a:p>
          <a:p>
            <a:pPr indent="-355600" lvl="0" marL="342900" rtl="1" algn="r">
              <a:lnSpc>
                <a:spcPct val="80000"/>
              </a:lnSpc>
              <a:spcBef>
                <a:spcPts val="996"/>
              </a:spcBef>
              <a:spcAft>
                <a:spcPts val="0"/>
              </a:spcAft>
              <a:buSzPts val="2021"/>
              <a:buFont typeface="Arial"/>
              <a:buChar char="•"/>
            </a:pPr>
            <a:r>
              <a:rPr lang="iw-IL" sz="2180">
                <a:latin typeface="Arial"/>
                <a:ea typeface="Arial"/>
                <a:cs typeface="Arial"/>
                <a:sym typeface="Arial"/>
              </a:rPr>
              <a:t>האם אתם הולכים לבצע משימות הנמצאות בגובה גדול או קטן מעל שטיח המשחק?</a:t>
            </a:r>
            <a:endParaRPr sz="2180">
              <a:latin typeface="Arial"/>
              <a:ea typeface="Arial"/>
              <a:cs typeface="Arial"/>
              <a:sym typeface="Arial"/>
            </a:endParaRPr>
          </a:p>
          <a:p>
            <a:pPr indent="-355600" lvl="0" marL="342900" rtl="1" algn="r">
              <a:lnSpc>
                <a:spcPct val="80000"/>
              </a:lnSpc>
              <a:spcBef>
                <a:spcPts val="996"/>
              </a:spcBef>
              <a:spcAft>
                <a:spcPts val="0"/>
              </a:spcAft>
              <a:buSzPts val="2021"/>
              <a:buFont typeface="Arial"/>
              <a:buChar char="•"/>
            </a:pPr>
            <a:r>
              <a:rPr lang="iw-IL" sz="2180">
                <a:latin typeface="Arial"/>
                <a:ea typeface="Arial"/>
                <a:cs typeface="Arial"/>
                <a:sym typeface="Arial"/>
              </a:rPr>
              <a:t>האם תוכלו להלביש ולהוריד את הרכיבים מהרובוט במהירות ובקלות?</a:t>
            </a:r>
            <a:endParaRPr sz="2180">
              <a:latin typeface="Arial"/>
              <a:ea typeface="Arial"/>
              <a:cs typeface="Arial"/>
              <a:sym typeface="Arial"/>
            </a:endParaRPr>
          </a:p>
          <a:p>
            <a:pPr indent="-355600" lvl="0" marL="342900" rtl="1" algn="r">
              <a:lnSpc>
                <a:spcPct val="80000"/>
              </a:lnSpc>
              <a:spcBef>
                <a:spcPts val="996"/>
              </a:spcBef>
              <a:spcAft>
                <a:spcPts val="0"/>
              </a:spcAft>
              <a:buSzPts val="2021"/>
              <a:buFont typeface="Arial"/>
              <a:buChar char="•"/>
            </a:pPr>
            <a:r>
              <a:rPr lang="iw-IL" sz="2180">
                <a:latin typeface="Arial"/>
                <a:ea typeface="Arial"/>
                <a:cs typeface="Arial"/>
                <a:sym typeface="Arial"/>
              </a:rPr>
              <a:t>האם הרובוט עדיין יהיה מאוזן לאחר שתוסיפו את המנוע?</a:t>
            </a:r>
            <a:endParaRPr sz="2180">
              <a:latin typeface="Arial"/>
              <a:ea typeface="Arial"/>
              <a:cs typeface="Arial"/>
              <a:sym typeface="Arial"/>
            </a:endParaRPr>
          </a:p>
        </p:txBody>
      </p:sp>
      <p:sp>
        <p:nvSpPr>
          <p:cNvPr id="162" name="Google Shape;162;p7"/>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63" name="Google Shape;163;p7"/>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pic>
        <p:nvPicPr>
          <p:cNvPr id="164" name="Google Shape;164;p7"/>
          <p:cNvPicPr preferRelativeResize="0"/>
          <p:nvPr/>
        </p:nvPicPr>
        <p:blipFill rotWithShape="1">
          <a:blip r:embed="rId3">
            <a:alphaModFix/>
          </a:blip>
          <a:srcRect b="0" l="0" r="0" t="3881"/>
          <a:stretch/>
        </p:blipFill>
        <p:spPr>
          <a:xfrm>
            <a:off x="5498924" y="1448972"/>
            <a:ext cx="2780779" cy="2842720"/>
          </a:xfrm>
          <a:prstGeom prst="rect">
            <a:avLst/>
          </a:prstGeom>
          <a:noFill/>
          <a:ln>
            <a:noFill/>
          </a:ln>
        </p:spPr>
      </p:pic>
      <p:pic>
        <p:nvPicPr>
          <p:cNvPr id="165" name="Google Shape;165;p7"/>
          <p:cNvPicPr preferRelativeResize="0"/>
          <p:nvPr/>
        </p:nvPicPr>
        <p:blipFill rotWithShape="1">
          <a:blip r:embed="rId4">
            <a:alphaModFix/>
          </a:blip>
          <a:srcRect b="0" l="0" r="0" t="0"/>
          <a:stretch/>
        </p:blipFill>
        <p:spPr>
          <a:xfrm>
            <a:off x="5498925" y="4179148"/>
            <a:ext cx="2780779" cy="2304007"/>
          </a:xfrm>
          <a:prstGeom prst="rect">
            <a:avLst/>
          </a:prstGeom>
          <a:noFill/>
          <a:ln>
            <a:noFill/>
          </a:ln>
        </p:spPr>
      </p:pic>
      <p:sp>
        <p:nvSpPr>
          <p:cNvPr id="166" name="Google Shape;166;p7"/>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8"/>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גלגלים</a:t>
            </a:r>
            <a:endParaRPr>
              <a:latin typeface="Arial"/>
              <a:ea typeface="Arial"/>
              <a:cs typeface="Arial"/>
              <a:sym typeface="Arial"/>
            </a:endParaRPr>
          </a:p>
        </p:txBody>
      </p:sp>
      <p:sp>
        <p:nvSpPr>
          <p:cNvPr id="172" name="Google Shape;172;p8"/>
          <p:cNvSpPr txBox="1"/>
          <p:nvPr>
            <p:ph idx="1" type="body"/>
          </p:nvPr>
        </p:nvSpPr>
        <p:spPr>
          <a:xfrm>
            <a:off x="457200" y="1524318"/>
            <a:ext cx="4791205" cy="4601846"/>
          </a:xfrm>
          <a:prstGeom prst="rect">
            <a:avLst/>
          </a:prstGeom>
          <a:noFill/>
          <a:ln>
            <a:noFill/>
          </a:ln>
        </p:spPr>
        <p:txBody>
          <a:bodyPr anchorCtr="0" anchor="t" bIns="45700" lIns="91425" spcFirstLastPara="1" rIns="91425" wrap="square" tIns="45700">
            <a:normAutofit/>
          </a:bodyPr>
          <a:lstStyle/>
          <a:p>
            <a:pPr indent="-355600" lvl="0" marL="342900" rtl="1" algn="r">
              <a:lnSpc>
                <a:spcPct val="80000"/>
              </a:lnSpc>
              <a:spcBef>
                <a:spcPts val="0"/>
              </a:spcBef>
              <a:spcAft>
                <a:spcPts val="0"/>
              </a:spcAft>
              <a:buSzPts val="1672"/>
              <a:buFont typeface="Arial"/>
              <a:buChar char="•"/>
            </a:pPr>
            <a:r>
              <a:rPr lang="iw-IL" sz="1800">
                <a:solidFill>
                  <a:srgbClr val="FF0000"/>
                </a:solidFill>
                <a:latin typeface="Arial"/>
                <a:ea typeface="Arial"/>
                <a:cs typeface="Arial"/>
                <a:sym typeface="Arial"/>
              </a:rPr>
              <a:t>אל תקשיבו לאף אחד שאומר לכם אילו גלגלים הם הכי טובים לרובוט של FLL. כל רובוט הוא שונה. כל שנה וכל אתגר שנתי הם שונים.</a:t>
            </a:r>
            <a:endParaRPr sz="3800">
              <a:latin typeface="Arial"/>
              <a:ea typeface="Arial"/>
              <a:cs typeface="Arial"/>
              <a:sym typeface="Arial"/>
            </a:endParaRPr>
          </a:p>
          <a:p>
            <a:pPr indent="-342900" lvl="2" marL="612900" rtl="1" algn="r">
              <a:lnSpc>
                <a:spcPct val="80000"/>
              </a:lnSpc>
              <a:spcBef>
                <a:spcPts val="920"/>
              </a:spcBef>
              <a:spcAft>
                <a:spcPts val="0"/>
              </a:spcAft>
              <a:buClr>
                <a:srgbClr val="FF0000"/>
              </a:buClr>
              <a:buSzPts val="1288"/>
              <a:buFont typeface="Arial"/>
              <a:buChar char="◼"/>
            </a:pPr>
            <a:r>
              <a:rPr lang="iw-IL" sz="1600">
                <a:solidFill>
                  <a:srgbClr val="FF0000"/>
                </a:solidFill>
                <a:latin typeface="Arial"/>
                <a:ea typeface="Arial"/>
                <a:cs typeface="Arial"/>
                <a:sym typeface="Arial"/>
              </a:rPr>
              <a:t>תמיד תעשו את הבדיקות שלכם כדי לקבוע איזה גלגל הוא הטוב ביותר לרובוט שלכם ומהם החסרונות והיתרונות של כל גלגל.</a:t>
            </a:r>
            <a:r>
              <a:rPr lang="iw-IL" sz="1800">
                <a:latin typeface="Arial"/>
                <a:ea typeface="Arial"/>
                <a:cs typeface="Arial"/>
                <a:sym typeface="Arial"/>
              </a:rPr>
              <a:t> </a:t>
            </a:r>
            <a:endParaRPr sz="3000">
              <a:latin typeface="Arial"/>
              <a:ea typeface="Arial"/>
              <a:cs typeface="Arial"/>
              <a:sym typeface="Arial"/>
            </a:endParaRPr>
          </a:p>
          <a:p>
            <a:pPr indent="-355600" lvl="0" marL="342900" rtl="1" algn="r">
              <a:lnSpc>
                <a:spcPct val="80000"/>
              </a:lnSpc>
              <a:spcBef>
                <a:spcPts val="920"/>
              </a:spcBef>
              <a:spcAft>
                <a:spcPts val="0"/>
              </a:spcAft>
              <a:buSzPts val="1672"/>
              <a:buFont typeface="Arial"/>
              <a:buChar char="•"/>
            </a:pPr>
            <a:r>
              <a:rPr lang="iw-IL" sz="1800">
                <a:latin typeface="Arial"/>
                <a:ea typeface="Arial"/>
                <a:cs typeface="Arial"/>
                <a:sym typeface="Arial"/>
              </a:rPr>
              <a:t>גלגלים גדולים עשויים להיות יותר מהירים, אך הם פחות מדויקים ויותר רפויים.</a:t>
            </a:r>
            <a:endParaRPr sz="3800">
              <a:latin typeface="Arial"/>
              <a:ea typeface="Arial"/>
              <a:cs typeface="Arial"/>
              <a:sym typeface="Arial"/>
            </a:endParaRPr>
          </a:p>
          <a:p>
            <a:pPr indent="-355600" lvl="0" marL="342900" rtl="1" algn="r">
              <a:lnSpc>
                <a:spcPct val="80000"/>
              </a:lnSpc>
              <a:spcBef>
                <a:spcPts val="920"/>
              </a:spcBef>
              <a:spcAft>
                <a:spcPts val="0"/>
              </a:spcAft>
              <a:buSzPts val="1672"/>
              <a:buFont typeface="Arial"/>
              <a:buChar char="•"/>
            </a:pPr>
            <a:r>
              <a:rPr lang="iw-IL" sz="1800">
                <a:latin typeface="Arial"/>
                <a:ea typeface="Arial"/>
                <a:cs typeface="Arial"/>
                <a:sym typeface="Arial"/>
              </a:rPr>
              <a:t>גלגלים קטנים אולי איטיים יותר, אך לעיתים עשויים להיות מדויקים יותר.</a:t>
            </a:r>
            <a:endParaRPr sz="3800">
              <a:latin typeface="Arial"/>
              <a:ea typeface="Arial"/>
              <a:cs typeface="Arial"/>
              <a:sym typeface="Arial"/>
            </a:endParaRPr>
          </a:p>
          <a:p>
            <a:pPr indent="-355600" lvl="0" marL="342900" rtl="1" algn="r">
              <a:lnSpc>
                <a:spcPct val="80000"/>
              </a:lnSpc>
              <a:spcBef>
                <a:spcPts val="920"/>
              </a:spcBef>
              <a:spcAft>
                <a:spcPts val="0"/>
              </a:spcAft>
              <a:buSzPts val="1672"/>
              <a:buFont typeface="Arial"/>
              <a:buChar char="•"/>
            </a:pPr>
            <a:r>
              <a:rPr lang="iw-IL" sz="1800">
                <a:latin typeface="Arial"/>
                <a:ea typeface="Arial"/>
                <a:cs typeface="Arial"/>
                <a:sym typeface="Arial"/>
              </a:rPr>
              <a:t>צמיגים קשיחים יותר לא יאבדו את הצורה או יתנתקו מהגלגלים.</a:t>
            </a:r>
            <a:endParaRPr sz="3800">
              <a:latin typeface="Arial"/>
              <a:ea typeface="Arial"/>
              <a:cs typeface="Arial"/>
              <a:sym typeface="Arial"/>
            </a:endParaRPr>
          </a:p>
          <a:p>
            <a:pPr indent="-355600" lvl="0" marL="342900" rtl="1" algn="r">
              <a:lnSpc>
                <a:spcPct val="80000"/>
              </a:lnSpc>
              <a:spcBef>
                <a:spcPts val="920"/>
              </a:spcBef>
              <a:spcAft>
                <a:spcPts val="0"/>
              </a:spcAft>
              <a:buSzPts val="1672"/>
              <a:buFont typeface="Arial"/>
              <a:buChar char="•"/>
            </a:pPr>
            <a:r>
              <a:rPr lang="iw-IL" sz="1800">
                <a:latin typeface="Arial"/>
                <a:ea typeface="Arial"/>
                <a:cs typeface="Arial"/>
                <a:sym typeface="Arial"/>
              </a:rPr>
              <a:t>הגלגלים האחוריים צריכים לנוע בכיוונים רבים ולהיות באותו הגובה כמו הגלגלים הקדמיים.</a:t>
            </a:r>
            <a:endParaRPr sz="3800">
              <a:latin typeface="Arial"/>
              <a:ea typeface="Arial"/>
              <a:cs typeface="Arial"/>
              <a:sym typeface="Arial"/>
            </a:endParaRPr>
          </a:p>
          <a:p>
            <a:pPr indent="-355600" lvl="0" marL="342900" rtl="1" algn="r">
              <a:lnSpc>
                <a:spcPct val="80000"/>
              </a:lnSpc>
              <a:spcBef>
                <a:spcPts val="920"/>
              </a:spcBef>
              <a:spcAft>
                <a:spcPts val="0"/>
              </a:spcAft>
              <a:buSzPts val="1672"/>
              <a:buFont typeface="Arial"/>
              <a:buChar char="•"/>
            </a:pPr>
            <a:r>
              <a:rPr lang="iw-IL" sz="1800">
                <a:latin typeface="Arial"/>
                <a:ea typeface="Arial"/>
                <a:cs typeface="Arial"/>
                <a:sym typeface="Arial"/>
              </a:rPr>
              <a:t>תוודאו שהגלגלים שלכם עומדים במקום ולא מתכופפים בשום צורה. אם אתם משתמשים במסילות טנק, תהיו בטוחים שהם מהודקים כמו שצריך.</a:t>
            </a:r>
            <a:endParaRPr sz="3800">
              <a:latin typeface="Arial"/>
              <a:ea typeface="Arial"/>
              <a:cs typeface="Arial"/>
              <a:sym typeface="Arial"/>
            </a:endParaRPr>
          </a:p>
        </p:txBody>
      </p:sp>
      <p:sp>
        <p:nvSpPr>
          <p:cNvPr id="173" name="Google Shape;173;p8"/>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74" name="Google Shape;174;p8"/>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pic>
        <p:nvPicPr>
          <p:cNvPr id="175" name="Google Shape;175;p8"/>
          <p:cNvPicPr preferRelativeResize="0"/>
          <p:nvPr/>
        </p:nvPicPr>
        <p:blipFill rotWithShape="1">
          <a:blip r:embed="rId3">
            <a:alphaModFix/>
          </a:blip>
          <a:srcRect b="0" l="0" r="0" t="0"/>
          <a:stretch/>
        </p:blipFill>
        <p:spPr>
          <a:xfrm>
            <a:off x="5887232" y="1524318"/>
            <a:ext cx="2179530" cy="2141952"/>
          </a:xfrm>
          <a:prstGeom prst="rect">
            <a:avLst/>
          </a:prstGeom>
          <a:noFill/>
          <a:ln>
            <a:noFill/>
          </a:ln>
        </p:spPr>
      </p:pic>
      <p:pic>
        <p:nvPicPr>
          <p:cNvPr id="176" name="Google Shape;176;p8"/>
          <p:cNvPicPr preferRelativeResize="0"/>
          <p:nvPr/>
        </p:nvPicPr>
        <p:blipFill rotWithShape="1">
          <a:blip r:embed="rId4">
            <a:alphaModFix/>
          </a:blip>
          <a:srcRect b="0" l="0" r="0" t="0"/>
          <a:stretch/>
        </p:blipFill>
        <p:spPr>
          <a:xfrm>
            <a:off x="5637280" y="4214954"/>
            <a:ext cx="2820103" cy="1446811"/>
          </a:xfrm>
          <a:prstGeom prst="rect">
            <a:avLst/>
          </a:prstGeom>
          <a:noFill/>
          <a:ln>
            <a:noFill/>
          </a:ln>
        </p:spPr>
      </p:pic>
      <p:sp>
        <p:nvSpPr>
          <p:cNvPr id="177" name="Google Shape;177;p8"/>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9"/>
          <p:cNvSpPr txBox="1"/>
          <p:nvPr>
            <p:ph type="title"/>
          </p:nvPr>
        </p:nvSpPr>
        <p:spPr>
          <a:xfrm>
            <a:off x="581192" y="687475"/>
            <a:ext cx="7989752" cy="596796"/>
          </a:xfrm>
          <a:prstGeom prst="rect">
            <a:avLst/>
          </a:prstGeom>
          <a:noFill/>
          <a:ln>
            <a:noFill/>
          </a:ln>
        </p:spPr>
        <p:txBody>
          <a:bodyPr anchorCtr="0" anchor="b" bIns="45700" lIns="91425" spcFirstLastPara="1" rIns="91425" wrap="square" tIns="45700">
            <a:normAutofit/>
          </a:bodyPr>
          <a:lstStyle/>
          <a:p>
            <a:pPr indent="0" lvl="0" marL="0" rtl="1" algn="r">
              <a:spcBef>
                <a:spcPts val="0"/>
              </a:spcBef>
              <a:spcAft>
                <a:spcPts val="0"/>
              </a:spcAft>
              <a:buClr>
                <a:schemeClr val="lt1"/>
              </a:buClr>
              <a:buSzPts val="2800"/>
              <a:buFont typeface="Gill Sans"/>
              <a:buNone/>
            </a:pPr>
            <a:r>
              <a:rPr lang="iw-IL">
                <a:latin typeface="Arial"/>
                <a:ea typeface="Arial"/>
                <a:cs typeface="Arial"/>
                <a:sym typeface="Arial"/>
              </a:rPr>
              <a:t>שיקולים נוספים</a:t>
            </a:r>
            <a:endParaRPr>
              <a:latin typeface="Arial"/>
              <a:ea typeface="Arial"/>
              <a:cs typeface="Arial"/>
              <a:sym typeface="Arial"/>
            </a:endParaRPr>
          </a:p>
        </p:txBody>
      </p:sp>
      <p:sp>
        <p:nvSpPr>
          <p:cNvPr id="183" name="Google Shape;183;p9"/>
          <p:cNvSpPr txBox="1"/>
          <p:nvPr>
            <p:ph idx="1" type="body"/>
          </p:nvPr>
        </p:nvSpPr>
        <p:spPr>
          <a:xfrm>
            <a:off x="717452" y="1520190"/>
            <a:ext cx="4455797" cy="4856266"/>
          </a:xfrm>
          <a:prstGeom prst="rect">
            <a:avLst/>
          </a:prstGeom>
          <a:noFill/>
          <a:ln>
            <a:noFill/>
          </a:ln>
        </p:spPr>
        <p:txBody>
          <a:bodyPr anchorCtr="0" anchor="t" bIns="45700" lIns="91425" spcFirstLastPara="1" rIns="91425" wrap="square" tIns="45700">
            <a:normAutofit/>
          </a:bodyPr>
          <a:lstStyle/>
          <a:p>
            <a:pPr indent="-349250" lvl="0" marL="342900" rtl="1" algn="r">
              <a:lnSpc>
                <a:spcPct val="80000"/>
              </a:lnSpc>
              <a:spcBef>
                <a:spcPts val="0"/>
              </a:spcBef>
              <a:spcAft>
                <a:spcPts val="0"/>
              </a:spcAft>
              <a:buSzPts val="1673"/>
              <a:buFont typeface="Arial"/>
              <a:buChar char="•"/>
            </a:pPr>
            <a:r>
              <a:rPr lang="iw-IL" sz="1810">
                <a:latin typeface="Arial"/>
                <a:ea typeface="Arial"/>
                <a:cs typeface="Arial"/>
                <a:sym typeface="Arial"/>
              </a:rPr>
              <a:t>האם הרובוט שלכם עמיד (או שחלקים נופלים ממנו בקלות)?</a:t>
            </a:r>
            <a:endParaRPr sz="1810">
              <a:latin typeface="Arial"/>
              <a:ea typeface="Arial"/>
              <a:cs typeface="Arial"/>
              <a:sym typeface="Arial"/>
            </a:endParaRPr>
          </a:p>
          <a:p>
            <a:pPr indent="-349250" lvl="0" marL="342900" rtl="1" algn="r">
              <a:lnSpc>
                <a:spcPct val="80000"/>
              </a:lnSpc>
              <a:spcBef>
                <a:spcPts val="942"/>
              </a:spcBef>
              <a:spcAft>
                <a:spcPts val="0"/>
              </a:spcAft>
              <a:buSzPts val="1673"/>
              <a:buFont typeface="Arial"/>
              <a:buChar char="•"/>
            </a:pPr>
            <a:r>
              <a:rPr lang="iw-IL" sz="1810">
                <a:latin typeface="Arial"/>
                <a:ea typeface="Arial"/>
                <a:cs typeface="Arial"/>
                <a:sym typeface="Arial"/>
              </a:rPr>
              <a:t>האם כשאתם מסירים רכיבים המולבשים על הרובוט חלקים נוספים נשברים או מתפרקים ברובוט?</a:t>
            </a:r>
            <a:endParaRPr sz="1810">
              <a:latin typeface="Arial"/>
              <a:ea typeface="Arial"/>
              <a:cs typeface="Arial"/>
              <a:sym typeface="Arial"/>
            </a:endParaRPr>
          </a:p>
          <a:p>
            <a:pPr indent="-349250" lvl="0" marL="342900" rtl="1" algn="r">
              <a:lnSpc>
                <a:spcPct val="80000"/>
              </a:lnSpc>
              <a:spcBef>
                <a:spcPts val="942"/>
              </a:spcBef>
              <a:spcAft>
                <a:spcPts val="0"/>
              </a:spcAft>
              <a:buSzPts val="1673"/>
              <a:buFont typeface="Arial"/>
              <a:buChar char="•"/>
            </a:pPr>
            <a:r>
              <a:rPr lang="iw-IL" sz="1810">
                <a:latin typeface="Arial"/>
                <a:ea typeface="Arial"/>
                <a:cs typeface="Arial"/>
                <a:sym typeface="Arial"/>
              </a:rPr>
              <a:t>מתכננים להיצמד לקירות? שקלו להוסיף גלגלים קטנים בפינות של הרובוט.</a:t>
            </a:r>
            <a:endParaRPr sz="1810">
              <a:latin typeface="Arial"/>
              <a:ea typeface="Arial"/>
              <a:cs typeface="Arial"/>
              <a:sym typeface="Arial"/>
            </a:endParaRPr>
          </a:p>
          <a:p>
            <a:pPr indent="-349250" lvl="0" marL="342900" rtl="1" algn="r">
              <a:lnSpc>
                <a:spcPct val="80000"/>
              </a:lnSpc>
              <a:spcBef>
                <a:spcPts val="942"/>
              </a:spcBef>
              <a:spcAft>
                <a:spcPts val="0"/>
              </a:spcAft>
              <a:buSzPts val="1673"/>
              <a:buFont typeface="Arial"/>
              <a:buChar char="•"/>
            </a:pPr>
            <a:r>
              <a:rPr lang="iw-IL" sz="1810">
                <a:latin typeface="Arial"/>
                <a:ea typeface="Arial"/>
                <a:cs typeface="Arial"/>
                <a:sym typeface="Arial"/>
              </a:rPr>
              <a:t>מתכננים להתיישר או לעקוב אחרי קווים במגרש? ייתכן ותרצו להוסיף חיישן צבע נוסף.</a:t>
            </a:r>
            <a:endParaRPr sz="1810">
              <a:latin typeface="Arial"/>
              <a:ea typeface="Arial"/>
              <a:cs typeface="Arial"/>
              <a:sym typeface="Arial"/>
            </a:endParaRPr>
          </a:p>
          <a:p>
            <a:pPr indent="-349250" lvl="0" marL="342900" rtl="1" algn="r">
              <a:lnSpc>
                <a:spcPct val="80000"/>
              </a:lnSpc>
              <a:spcBef>
                <a:spcPts val="942"/>
              </a:spcBef>
              <a:spcAft>
                <a:spcPts val="0"/>
              </a:spcAft>
              <a:buSzPts val="1673"/>
              <a:buFont typeface="Arial"/>
              <a:buChar char="•"/>
            </a:pPr>
            <a:r>
              <a:rPr lang="iw-IL" sz="1810">
                <a:latin typeface="Arial"/>
                <a:ea typeface="Arial"/>
                <a:cs typeface="Arial"/>
                <a:sym typeface="Arial"/>
              </a:rPr>
              <a:t>אם אתם משתמשים בסוללה נטענת על הרובוט, האם יש לכם גישה לשקע הטעינה?</a:t>
            </a:r>
            <a:endParaRPr sz="1810">
              <a:latin typeface="Arial"/>
              <a:ea typeface="Arial"/>
              <a:cs typeface="Arial"/>
              <a:sym typeface="Arial"/>
            </a:endParaRPr>
          </a:p>
          <a:p>
            <a:pPr indent="-349250" lvl="0" marL="342900" rtl="1" algn="r">
              <a:lnSpc>
                <a:spcPct val="80000"/>
              </a:lnSpc>
              <a:spcBef>
                <a:spcPts val="942"/>
              </a:spcBef>
              <a:spcAft>
                <a:spcPts val="0"/>
              </a:spcAft>
              <a:buSzPts val="1673"/>
              <a:buFont typeface="Arial"/>
              <a:buChar char="•"/>
            </a:pPr>
            <a:r>
              <a:rPr lang="iw-IL" sz="1810">
                <a:latin typeface="Arial"/>
                <a:ea typeface="Arial"/>
                <a:cs typeface="Arial"/>
                <a:sym typeface="Arial"/>
              </a:rPr>
              <a:t>אם אתם משתמשים בסוללות על הרובוט, האם יש לכם גישה נוחה לבקר הרובוט? </a:t>
            </a:r>
            <a:endParaRPr sz="1810">
              <a:latin typeface="Arial"/>
              <a:ea typeface="Arial"/>
              <a:cs typeface="Arial"/>
              <a:sym typeface="Arial"/>
            </a:endParaRPr>
          </a:p>
          <a:p>
            <a:pPr indent="-349250" lvl="0" marL="342900" rtl="1" algn="r">
              <a:lnSpc>
                <a:spcPct val="80000"/>
              </a:lnSpc>
              <a:spcBef>
                <a:spcPts val="942"/>
              </a:spcBef>
              <a:spcAft>
                <a:spcPts val="0"/>
              </a:spcAft>
              <a:buSzPts val="1673"/>
              <a:buFont typeface="Arial"/>
              <a:buChar char="•"/>
            </a:pPr>
            <a:r>
              <a:rPr lang="iw-IL" sz="1810">
                <a:latin typeface="Arial"/>
                <a:ea typeface="Arial"/>
                <a:cs typeface="Arial"/>
                <a:sym typeface="Arial"/>
              </a:rPr>
              <a:t>האם יש לכם גישה לשקע הUSB-B על הרובוט, במטרה להעלות אליו תוכנה בתחרויות, שם לא ניתן להשתמש בBluetooth?</a:t>
            </a:r>
            <a:endParaRPr sz="1810">
              <a:latin typeface="Arial"/>
              <a:ea typeface="Arial"/>
              <a:cs typeface="Arial"/>
              <a:sym typeface="Arial"/>
            </a:endParaRPr>
          </a:p>
        </p:txBody>
      </p:sp>
      <p:sp>
        <p:nvSpPr>
          <p:cNvPr id="184" name="Google Shape;184;p9"/>
          <p:cNvSpPr txBox="1"/>
          <p:nvPr>
            <p:ph idx="11" type="ftr"/>
          </p:nvPr>
        </p:nvSpPr>
        <p:spPr>
          <a:xfrm>
            <a:off x="581192" y="6387916"/>
            <a:ext cx="4870585"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iw-IL"/>
              <a:t>© 2018, FLL Tutorials, Last Edit 6/11/2018</a:t>
            </a:r>
            <a:endParaRPr/>
          </a:p>
        </p:txBody>
      </p:sp>
      <p:sp>
        <p:nvSpPr>
          <p:cNvPr id="185" name="Google Shape;185;p9"/>
          <p:cNvSpPr txBox="1"/>
          <p:nvPr>
            <p:ph idx="12" type="sldNum"/>
          </p:nvPr>
        </p:nvSpPr>
        <p:spPr>
          <a:xfrm>
            <a:off x="7800476" y="6392242"/>
            <a:ext cx="770468"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iw-IL"/>
              <a:t>‹#›</a:t>
            </a:fld>
            <a:endParaRPr/>
          </a:p>
        </p:txBody>
      </p:sp>
      <p:pic>
        <p:nvPicPr>
          <p:cNvPr id="186" name="Google Shape;186;p9"/>
          <p:cNvPicPr preferRelativeResize="0"/>
          <p:nvPr/>
        </p:nvPicPr>
        <p:blipFill rotWithShape="1">
          <a:blip r:embed="rId3">
            <a:alphaModFix/>
          </a:blip>
          <a:srcRect b="0" l="0" r="0" t="0"/>
          <a:stretch/>
        </p:blipFill>
        <p:spPr>
          <a:xfrm>
            <a:off x="5173249" y="2192840"/>
            <a:ext cx="3547997" cy="3018773"/>
          </a:xfrm>
          <a:prstGeom prst="rect">
            <a:avLst/>
          </a:prstGeom>
          <a:noFill/>
          <a:ln>
            <a:noFill/>
          </a:ln>
        </p:spPr>
      </p:pic>
      <p:sp>
        <p:nvSpPr>
          <p:cNvPr id="187" name="Google Shape;187;p9"/>
          <p:cNvSpPr txBox="1"/>
          <p:nvPr/>
        </p:nvSpPr>
        <p:spPr>
          <a:xfrm>
            <a:off x="3897450" y="6387923"/>
            <a:ext cx="4870500" cy="293400"/>
          </a:xfrm>
          <a:prstGeom prst="rect">
            <a:avLst/>
          </a:prstGeom>
          <a:noFill/>
          <a:ln>
            <a:noFill/>
          </a:ln>
        </p:spPr>
        <p:txBody>
          <a:bodyPr anchorCtr="0" anchor="t" bIns="45700" lIns="91425" spcFirstLastPara="1" rIns="91425" wrap="square" tIns="45700">
            <a:noAutofit/>
          </a:bodyPr>
          <a:lstStyle/>
          <a:p>
            <a:pPr indent="0" lvl="0" marL="0" rtl="1" algn="ctr">
              <a:lnSpc>
                <a:spcPct val="80000"/>
              </a:lnSpc>
              <a:spcBef>
                <a:spcPts val="896"/>
              </a:spcBef>
              <a:spcAft>
                <a:spcPts val="0"/>
              </a:spcAft>
              <a:buNone/>
            </a:pPr>
            <a:r>
              <a:rPr b="1" lang="iw-IL">
                <a:solidFill>
                  <a:srgbClr val="2D58AC"/>
                </a:solidFill>
              </a:rPr>
              <a:t>תורגם לעברית ע"י D-BUG #3316</a:t>
            </a:r>
            <a:endParaRPr b="1" sz="1800">
              <a:solidFill>
                <a:srgbClr val="2D58AC"/>
              </a:solidFill>
            </a:endParaRPr>
          </a:p>
          <a:p>
            <a:pPr indent="0" lvl="0" marL="0" rtl="0" algn="l">
              <a:spcBef>
                <a:spcPts val="0"/>
              </a:spcBef>
              <a:spcAft>
                <a:spcPts val="0"/>
              </a:spcAft>
              <a:buNone/>
            </a:pPr>
            <a:r>
              <a:t/>
            </a:r>
            <a:endParaRPr sz="1800">
              <a:solidFill>
                <a:srgbClr val="2D58AC"/>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2014-10-28T21:59:38Z</dcterms:created>
  <dc:creator>Sanjay Seshan</dc:creator>
</cp:coreProperties>
</file>