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l8Li9AVZik0I/chZDzusQsMSL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9c0f6aba8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89c0f6aba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89c0f6aba8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0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1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2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2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6/9/2020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2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3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9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9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7.jpg"/><Relationship Id="rId5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מיקום וכיסוי חיישני צבע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81192" y="5175772"/>
            <a:ext cx="79899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SESHAN BROTHERS</a:t>
            </a:r>
            <a:endParaRPr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תורגם לעברית ע"י D-Bug #3316 מתיכון עירוני ד', תל-אביב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7" y="1840893"/>
            <a:ext cx="3319463" cy="331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איפה צריך לשים חיישני צבע?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312601" y="1764050"/>
            <a:ext cx="52584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15"/>
              <a:buFont typeface="Arial"/>
              <a:buChar char="•"/>
            </a:pPr>
            <a:r>
              <a:rPr lang="en-US" sz="2760">
                <a:latin typeface="Arial"/>
                <a:ea typeface="Arial"/>
                <a:cs typeface="Arial"/>
                <a:sym typeface="Arial"/>
              </a:rPr>
              <a:t>חיישני צבע עובדים הכי טוב במרחק של mm4-12 מהמשטח אותו מנסים לזהות</a:t>
            </a:r>
            <a:endParaRPr sz="3300">
              <a:latin typeface="Arial"/>
              <a:ea typeface="Arial"/>
              <a:cs typeface="Arial"/>
              <a:sym typeface="Arial"/>
            </a:endParaRPr>
          </a:p>
          <a:p>
            <a:pPr indent="-323850" lvl="0" marL="342900" rtl="1" algn="r">
              <a:lnSpc>
                <a:spcPct val="115000"/>
              </a:lnSpc>
              <a:spcBef>
                <a:spcPts val="1212"/>
              </a:spcBef>
              <a:spcAft>
                <a:spcPts val="0"/>
              </a:spcAft>
              <a:buSzPts val="2515"/>
              <a:buFont typeface="Arial"/>
              <a:buChar char="•"/>
            </a:pPr>
            <a:r>
              <a:rPr lang="en-US" sz="2760">
                <a:latin typeface="Arial"/>
                <a:ea typeface="Arial"/>
                <a:cs typeface="Arial"/>
                <a:sym typeface="Arial"/>
              </a:rPr>
              <a:t>הערה: ערכי הצבע שהחיישן קולט מושפעים מסימונים, קפלים, משטח לא אחיד ושחיקה של המשטח. נסו לשקול אסטרטגיות שונות אשר יוכלו להתמודד עם גורמים האלו.</a:t>
            </a:r>
            <a:endParaRPr sz="3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4273500" y="6387923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המה, הלמה והאיך של כיסוי חיישנים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829050" y="1688522"/>
            <a:ext cx="4857751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en-US" sz="252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מה? </a:t>
            </a:r>
            <a:r>
              <a:rPr lang="en-US" sz="252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כיסוי חיישני אור וצבע מתייחס להקפת החיישן בחלקי לגו כך שאור ממקור חיצוני לא יוכל לשבש את מדידת החיישן</a:t>
            </a:r>
            <a:endParaRPr sz="252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en-US" sz="252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למה? </a:t>
            </a:r>
            <a:r>
              <a:rPr lang="en-US" sz="2520">
                <a:latin typeface="Arial"/>
                <a:ea typeface="Arial"/>
                <a:cs typeface="Arial"/>
                <a:sym typeface="Arial"/>
              </a:rPr>
              <a:t>כיסוי חיישני הצבע עשוי לשפר את העקביות והחזרתיות של הרובוט שלכם. כיסוי החיישנים יכול להועיל אם אתם מריצים את הרובוט שלכם במקומות עם תנאי התאורה שונים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•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איך? כסו את החיישן כך שקרני אור לא יכולו לחדור ולהגיע אל החיישן</a:t>
            </a:r>
            <a:endParaRPr sz="25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2066502"/>
            <a:ext cx="2999605" cy="29445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20" name="Google Shape;120;p3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האם באמת צריך לכסות חיישני הצבע?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3347270" y="1454317"/>
            <a:ext cx="5321300" cy="4976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050" lvl="0" marL="306000" rtl="1" algn="r">
              <a:spcBef>
                <a:spcPts val="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ערכנו ניסוי ובו בדקנו האם כיסוי חיישני הצבע מועיל, חיברנו חיישן אחד מכוסה ואחד לא מכוסה לאותו הבקר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325050" lvl="0" marL="306000" rtl="1" algn="r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השוונו את המדידות של שני החיישנים ולא גילינו הבדל משמעותי 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325050" lvl="0" marL="306000" rtl="1" algn="r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חזרנו על הניסוי פעם נוספת, ובו בדקנו את ההשפעה של אור השמש או אור מפנס על המדידות.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indent="-325050" lvl="0" marL="306000" rtl="1" algn="r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על פי התוצאות כיסוי החיישן לא עזר לקבל מדידה עקבית יותר. ככל הנראה לא תהיה לכם בעיה עם שימוש בחיישן ללא כיסוי. </a:t>
            </a:r>
            <a:r>
              <a:rPr i="1" lang="en-US" sz="2100">
                <a:latin typeface="Arial"/>
                <a:ea typeface="Arial"/>
                <a:cs typeface="Arial"/>
                <a:sym typeface="Arial"/>
              </a:rPr>
              <a:t>לעומת זאת, הוספת כיסוי לחיישנים שלכם לא תזיק.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25050" lvl="0" marL="306000" rtl="1" algn="r">
              <a:spcBef>
                <a:spcPts val="960"/>
              </a:spcBef>
              <a:spcAft>
                <a:spcPts val="0"/>
              </a:spcAft>
              <a:buSzPts val="1956"/>
              <a:buFont typeface="Arial"/>
              <a:buChar char="◼"/>
            </a:pPr>
            <a:r>
              <a:rPr lang="en-US" sz="2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אנחנו ממליצים לכם לערוך ניסויים על חיישני הצבע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39952"/>
            <a:ext cx="2776344" cy="2082258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199" y="4151963"/>
            <a:ext cx="1535883" cy="134726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30" name="Google Shape;130;p4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בניית מודולות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0" y="1585912"/>
            <a:ext cx="4003432" cy="2123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אתם יכולים לבנות מודולות המכסות חיישן אחד או שניים כמו בתמונות האלו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1" algn="r">
              <a:lnSpc>
                <a:spcPct val="80000"/>
              </a:lnSpc>
              <a:spcBef>
                <a:spcPts val="1104"/>
              </a:spcBef>
              <a:spcAft>
                <a:spcPts val="0"/>
              </a:spcAft>
              <a:buSzPts val="2318"/>
              <a:buFont typeface="Arial"/>
              <a:buChar char="◼"/>
            </a:pPr>
            <a:r>
              <a:rPr lang="en-US" sz="2520">
                <a:latin typeface="Arial"/>
                <a:ea typeface="Arial"/>
                <a:cs typeface="Arial"/>
                <a:sym typeface="Arial"/>
              </a:rPr>
              <a:t>אתם לא צריכים לכסות את כל החיישן – חשוב שתכסו רק את חלקו התחתון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7184" y="3886332"/>
            <a:ext cx="5953760" cy="245872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192" y="1500185"/>
            <a:ext cx="3504956" cy="220918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41" name="Google Shape;141;p5"/>
          <p:cNvSpPr txBox="1"/>
          <p:nvPr/>
        </p:nvSpPr>
        <p:spPr>
          <a:xfrm>
            <a:off x="581192" y="4970196"/>
            <a:ext cx="183197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chemeClr val="dk1"/>
                </a:solidFill>
              </a:rPr>
              <a:t>הערה: החיישנים בתמונות הם חיישני צבע ואור של NXT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הוספת לוחיות חלקות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457200" y="1495629"/>
            <a:ext cx="8000183" cy="894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300" lvl="0" marL="3060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15"/>
              <a:buFont typeface="Arial"/>
              <a:buChar char="◼"/>
            </a:pPr>
            <a:r>
              <a:rPr lang="en-US" sz="2860">
                <a:latin typeface="Arial"/>
                <a:ea typeface="Arial"/>
                <a:cs typeface="Arial"/>
                <a:sym typeface="Arial"/>
              </a:rPr>
              <a:t>אם הכיסוי שלכם קרוב לשטיח, וודאו שהוא לא שורט את השטיח</a:t>
            </a:r>
            <a:endParaRPr sz="3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381" y="2601032"/>
            <a:ext cx="4392095" cy="2918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3250" y="2601032"/>
            <a:ext cx="2934133" cy="2918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52" name="Google Shape;152;p6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שימוש בחלקים שונים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6758101" y="1688550"/>
            <a:ext cx="18129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4100" lvl="0" marL="306000" rtl="1" algn="r">
              <a:spcBef>
                <a:spcPts val="0"/>
              </a:spcBef>
              <a:spcAft>
                <a:spcPts val="0"/>
              </a:spcAft>
              <a:buSzPts val="2256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נסו להשתמש בחלקי לגו שונים לבניית הכיסוי שלכם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2" y="1834540"/>
            <a:ext cx="3556000" cy="3657600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5233" y="1771988"/>
            <a:ext cx="2382870" cy="2536274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5219" y="4476127"/>
            <a:ext cx="2591268" cy="1827526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64" name="Google Shape;164;p7"/>
          <p:cNvSpPr txBox="1"/>
          <p:nvPr/>
        </p:nvSpPr>
        <p:spPr>
          <a:xfrm>
            <a:off x="4572000" y="6423786"/>
            <a:ext cx="4870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80000"/>
              </a:lnSpc>
              <a:spcBef>
                <a:spcPts val="896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D58AC"/>
                </a:solidFill>
              </a:rPr>
              <a:t>תורגם לעברית ע"י D-BUG #3316</a:t>
            </a:r>
            <a:endParaRPr b="1" sz="1800">
              <a:solidFill>
                <a:srgbClr val="2D58A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c0f6aba8_0_1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תודות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89c0f6aba8_0_1"/>
          <p:cNvSpPr txBox="1"/>
          <p:nvPr>
            <p:ph idx="1" type="body"/>
          </p:nvPr>
        </p:nvSpPr>
        <p:spPr>
          <a:xfrm>
            <a:off x="448091" y="1505583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המדריך נוצר ע"י Sanjay Seshan  ו-  Arvind Seshan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תמונות של החיישנים סופקו ע"י FTC Team 8393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תורגם לעברית ע"י D-Bug #3316 מתיכון עירוני ד', תל-אביב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תוכלו למצוא עוד מדריכים ב: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2800"/>
          </a:p>
          <a:p>
            <a:pPr indent="-342900" lvl="0" marL="342900" rtl="1" algn="r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2800"/>
              <a:t>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ו-</a:t>
            </a:r>
            <a:r>
              <a:rPr lang="en-US" sz="2800"/>
              <a:t> 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2800"/>
          </a:p>
          <a:p>
            <a:pPr indent="-179324" lvl="0" marL="342900" rtl="0" algn="l"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72" name="Google Shape;172;g89c0f6aba8_0_1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173" name="Google Shape;173;g89c0f6aba8_0_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10561" y="4398852"/>
            <a:ext cx="2161449" cy="7614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74" name="Google Shape;174;g89c0f6aba8_0_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725" y="3820314"/>
            <a:ext cx="2050825" cy="157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89c0f6aba8_0_1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2018, FLL Tutorials, Last Edit 6/11/2018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2014-10-28T21:59:38Z</dcterms:created>
  <dc:creator>Sanjay Seshan</dc:creator>
</cp:coreProperties>
</file>