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7"/>
    <p:restoredTop sz="94648"/>
  </p:normalViewPr>
  <p:slideViewPr>
    <p:cSldViewPr snapToGrid="0">
      <p:cViewPr varScale="1">
        <p:scale>
          <a:sx n="59" d="100"/>
          <a:sy n="59" d="100"/>
        </p:scale>
        <p:origin x="20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46FF-341C-D8DE-3ADE-6561035D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7707-A6A9-F226-F147-0F77C4C4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9BBE-D98E-F5C3-4EB3-5C60FAC3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B95C-0A9C-2E37-CD75-5CD9F42D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31B4-28BA-E2BF-6D56-99E67C58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7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471B-87CD-F8F7-AA93-65A319C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4149-31A8-D829-9786-02A50EDD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D718-8EC4-26B2-BD01-B4DD1678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3275-AF30-CA8A-6508-F17FFD1D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CE3B-67DB-D0AA-BA9E-437C3132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590CE-0311-F99E-8887-9EFF446AD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4DA77-E594-3048-3471-6605327A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9BAD-15BE-12B6-2B15-9B9B0F4D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15A6-2C66-2C4D-352C-C00CC62C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66863-125E-ACC1-8B65-6AD27C7F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8851-D5D7-F834-1069-11264906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8D8D-2946-59F9-4CE0-CFAA68E4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FE42-B8B6-EF99-9766-E0469A7E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B7E8-3FA6-5519-5704-EA56608B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685-DC53-10BE-E1AB-2902FEF5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1FC1-27ED-0BA9-8C96-99C44C22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43FD1-B36B-7EF5-16EF-45A78685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912C-436D-89AF-FB44-60765C59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909B-BBC4-B686-E2A9-EBA7DA6E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E822-99F3-A8A4-7BCA-86D2D087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D70-40FB-04EB-B008-DFB8E7AD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3437-F04A-550A-3D49-DEE213AC7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72B42-8362-6626-23EE-383E16BC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97041-CA71-8227-D6DF-D5DE17F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B37C6-54BA-FBD4-1895-1FFBE695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8719-E4DE-ED90-DB02-5FF9B9B4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D0B-9823-458A-CEAB-5DF9D60C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54CC2-CD00-072C-508E-F45CAEF7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93B2-5728-9BAE-6890-0B114E74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4812A-F5A0-A0A5-31A7-1E1BF5FF2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05E7F-6693-E9DD-53CF-154CB16BE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E739B-2B4C-3C1B-EC46-52ED32F4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0E33B-09A4-53A7-3298-34E77F0B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1D9EC-4DDC-790D-DD06-91F7B048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3561-8CBD-7B86-74F0-E48E1BB0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53E73-B772-0AB4-1A3C-38A68E0C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A1BD3-CB33-35E0-2C9E-75057403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89B5E-C4B1-10FE-EC3F-90886E1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8FB83-F5C2-C938-71CF-F1F70977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35721-4657-3BB3-73F3-8E1CFA9A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726F-D3BC-6085-450D-3D49D6DD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FAF5-73FB-40FC-D820-2519A72E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67A8-F3E9-4420-7FD9-3DA4D72F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C137-5325-7837-2D20-17B8D7C2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07288-7B44-E0BF-1CC1-48DFF8EA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C788-FE5C-7621-3D58-BB271A08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D36E8-3707-F63D-A082-23C4EAE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3E62-2E44-34AD-4A23-E6101CD0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B2CEC-6AF4-5C8D-CCFB-796AF042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44E31-86E9-EA6D-53A9-BFB99890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1478-C1AB-26AC-0B6B-AA1E4FD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145D-7823-A01D-3EFE-1F7FAB40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E9CE0-A4BE-981E-5BD7-4C74AFC3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D4786-B223-8669-BD8D-570E38B5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DAEC-E1FE-AB89-044C-D2EE5357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AE30-8C61-6452-06A0-4440ED40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26FB-4F28-B14E-BF35-52C1A939909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9A13-746E-EBF0-0539-1448CBE7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89BE-E2C0-4001-235E-EFD7A8C78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2AE7-A0BC-5E43-A1D6-2674BE9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6E8C-9BE1-C851-B6C7-B901388C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185"/>
            <a:ext cx="328803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UNIFIED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C7A96-CBFF-D82E-C4AE-449D91FEEE6B}"/>
              </a:ext>
            </a:extLst>
          </p:cNvPr>
          <p:cNvSpPr/>
          <p:nvPr/>
        </p:nvSpPr>
        <p:spPr>
          <a:xfrm>
            <a:off x="982980" y="1885950"/>
            <a:ext cx="628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5F874-7A0C-D329-1ABF-ED6BBF1838D9}"/>
              </a:ext>
            </a:extLst>
          </p:cNvPr>
          <p:cNvSpPr/>
          <p:nvPr/>
        </p:nvSpPr>
        <p:spPr>
          <a:xfrm>
            <a:off x="1654014" y="1885950"/>
            <a:ext cx="621033" cy="9258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6F6F3-6B74-3DEC-7660-AA3E4497F1B7}"/>
              </a:ext>
            </a:extLst>
          </p:cNvPr>
          <p:cNvSpPr/>
          <p:nvPr/>
        </p:nvSpPr>
        <p:spPr>
          <a:xfrm>
            <a:off x="2320767" y="1885950"/>
            <a:ext cx="628650" cy="9258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40455-2E1E-DD8D-B1B6-6F59D2D26538}"/>
              </a:ext>
            </a:extLst>
          </p:cNvPr>
          <p:cNvSpPr/>
          <p:nvPr/>
        </p:nvSpPr>
        <p:spPr>
          <a:xfrm>
            <a:off x="2984181" y="1885950"/>
            <a:ext cx="645795" cy="9258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3E643F-17F0-49E7-9042-42379800D73E}"/>
              </a:ext>
            </a:extLst>
          </p:cNvPr>
          <p:cNvSpPr txBox="1">
            <a:spLocks/>
          </p:cNvSpPr>
          <p:nvPr/>
        </p:nvSpPr>
        <p:spPr>
          <a:xfrm>
            <a:off x="5273993" y="1123315"/>
            <a:ext cx="6093141" cy="563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Science" panose="020B0603050302020204" pitchFamily="34" charset="0"/>
              </a:rPr>
              <a:t>ABCDEFGHIJKLMNOPQRSTUVWXYZ 1234567890</a:t>
            </a:r>
          </a:p>
        </p:txBody>
      </p:sp>
    </p:spTree>
    <p:extLst>
      <p:ext uri="{BB962C8B-B14F-4D97-AF65-F5344CB8AC3E}">
        <p14:creationId xmlns:p14="http://schemas.microsoft.com/office/powerpoint/2010/main" val="44050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DE2DFC-9BE8-7F4B-629B-0144F5BA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03" y="2408555"/>
            <a:ext cx="7187404" cy="380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1269D-B68C-2F00-C4AC-BE631BB9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308611"/>
            <a:ext cx="7978140" cy="3210878"/>
          </a:xfrm>
        </p:spPr>
        <p:txBody>
          <a:bodyPr>
            <a:normAutofit/>
          </a:bodyPr>
          <a:lstStyle/>
          <a:p>
            <a:pPr algn="ctr"/>
            <a:r>
              <a:rPr lang="en-US" sz="14900" b="1" dirty="0">
                <a:latin typeface="Abadi" panose="020F0502020204030204" pitchFamily="34" charset="0"/>
              </a:rPr>
              <a:t>UNIFIED</a:t>
            </a:r>
          </a:p>
        </p:txBody>
      </p:sp>
    </p:spTree>
    <p:extLst>
      <p:ext uri="{BB962C8B-B14F-4D97-AF65-F5344CB8AC3E}">
        <p14:creationId xmlns:p14="http://schemas.microsoft.com/office/powerpoint/2010/main" val="29930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12801</TotalTime>
  <Words>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Science</vt:lpstr>
      <vt:lpstr>Office Theme</vt:lpstr>
      <vt:lpstr>UNIFIED</vt:lpstr>
      <vt:lpstr>UNIFIED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2</cp:revision>
  <dcterms:created xsi:type="dcterms:W3CDTF">2022-08-17T14:53:59Z</dcterms:created>
  <dcterms:modified xsi:type="dcterms:W3CDTF">2022-08-26T12:16:41Z</dcterms:modified>
</cp:coreProperties>
</file>