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1"/>
  </p:notesMasterIdLst>
  <p:sldIdLst>
    <p:sldId id="256" r:id="rId2"/>
    <p:sldId id="375" r:id="rId3"/>
    <p:sldId id="390" r:id="rId4"/>
    <p:sldId id="391" r:id="rId5"/>
    <p:sldId id="384" r:id="rId6"/>
    <p:sldId id="388" r:id="rId7"/>
    <p:sldId id="389" r:id="rId8"/>
    <p:sldId id="39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23"/>
    <p:restoredTop sz="94650"/>
  </p:normalViewPr>
  <p:slideViewPr>
    <p:cSldViewPr snapToGrid="0" snapToObjects="1">
      <p:cViewPr>
        <p:scale>
          <a:sx n="75" d="100"/>
          <a:sy n="75" d="100"/>
        </p:scale>
        <p:origin x="50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DC9C364-882E-B247-AED7-2195A4644EB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E92D5F6-645A-F942-9320-AB1DD2B5B3F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883154-8C52-5B42-9248-AE4F26A9656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1195BAC4-C399-3544-A345-1DCA0E41FC07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552" y="6492874"/>
            <a:ext cx="391448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9A6589-B397-AC4D-B61C-5A2A6E05C8C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C69636D-5AE0-C04A-AD3C-AA218AF26DB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9116032-5890-9649-B65F-8DE1B49F54E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30576B1-0423-3D40-97D0-9655310286FA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2207CF-73E4-4147-AE56-420D8E7FC23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159D341-2600-D545-BC55-3E49644F8FD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560616A3-C056-5448-8249-D1273B28C4F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VALUES POSTER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BY PENNSYLVANIA’s FINEST ROBOTICS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3696397" cy="4353215"/>
          </a:xfrm>
        </p:spPr>
        <p:txBody>
          <a:bodyPr>
            <a:normAutofit/>
          </a:bodyPr>
          <a:lstStyle/>
          <a:p>
            <a:r>
              <a:rPr lang="en-US" sz="1800" dirty="0"/>
              <a:t>6 members, 5</a:t>
            </a:r>
            <a:r>
              <a:rPr lang="en-US" sz="1800" baseline="30000" dirty="0"/>
              <a:t>th</a:t>
            </a:r>
            <a:r>
              <a:rPr lang="en-US" sz="1800" dirty="0"/>
              <a:t> grade –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2016 Central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2017 Southeast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2018 East PA</a:t>
            </a:r>
          </a:p>
          <a:p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place trophy in Teamwork at World Festival 2017</a:t>
            </a:r>
          </a:p>
          <a:p>
            <a:r>
              <a:rPr lang="en-US" sz="1800" dirty="0"/>
              <a:t>Our favorite core values are ”We are a Team” and ”We have fun”!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9E7D2-42CD-F147-992F-BE9796EB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8243" y="1745674"/>
            <a:ext cx="4405575" cy="2128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27A5E-EAFA-E442-A492-B28579AED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9635" y="4202271"/>
            <a:ext cx="4414183" cy="2063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5861-3438-3944-8A45-3D1BAF7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CORE VALUES POSTERS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24000"/>
            <a:ext cx="8418501" cy="4648200"/>
          </a:xfrm>
        </p:spPr>
        <p:txBody>
          <a:bodyPr>
            <a:normAutofit/>
          </a:bodyPr>
          <a:lstStyle/>
          <a:p>
            <a:r>
              <a:rPr lang="en-US" sz="2400" dirty="0"/>
              <a:t>Core Values posters are not required but can be used to share your team story!</a:t>
            </a:r>
          </a:p>
          <a:p>
            <a:pPr lvl="1"/>
            <a:r>
              <a:rPr lang="en-US" sz="2000" dirty="0"/>
              <a:t>Every team’s journey is unique, and judges want to know what makes your journey special.</a:t>
            </a:r>
          </a:p>
          <a:p>
            <a:r>
              <a:rPr lang="en-US" sz="2400" dirty="0"/>
              <a:t>Posters can serve as a point of reference and a way to remember details from your long season – do not read from your poster</a:t>
            </a:r>
          </a:p>
          <a:p>
            <a:r>
              <a:rPr lang="en-US" sz="2400" dirty="0"/>
              <a:t>During judging sessions, you only have a few minutes to share your story. The poster can have additional images and detail that you can point out during Q&amp;A.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7B4F-7882-0E43-BD2B-B18917F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7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996-7D28-9D44-B561-CEB6822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YOU HAVE ON YOUR POSTER?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7243-1490-B34D-9846-90C6F81A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sym typeface="Rockwell"/>
              </a:rPr>
              <a:t>Base your poster on the Core Values Rubrics</a:t>
            </a:r>
          </a:p>
          <a:p>
            <a:r>
              <a:rPr lang="en-US" sz="2400" dirty="0">
                <a:solidFill>
                  <a:schemeClr val="tx1"/>
                </a:solidFill>
                <a:sym typeface="Rockwell"/>
              </a:rPr>
              <a:t>Include a</a:t>
            </a:r>
            <a:r>
              <a:rPr lang="en-US" sz="2400" dirty="0"/>
              <a:t>nything that highlights the Core Values your team demonstrated throughout the season</a:t>
            </a:r>
          </a:p>
          <a:p>
            <a:r>
              <a:rPr lang="en-US" sz="2400" dirty="0"/>
              <a:t>Describe what the team did, but as they say, “a picture is worth 1,000 words”. So include photos as well</a:t>
            </a:r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0802-5671-CF4D-A293-0E530AB2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7FFE-55B2-FB4A-916C-E0D047AF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Text, timeline&#10;&#10;Description automatically generated with medium confidence">
            <a:extLst>
              <a:ext uri="{FF2B5EF4-FFF2-40B4-BE49-F238E27FC236}">
                <a16:creationId xmlns:a16="http://schemas.microsoft.com/office/drawing/2014/main" id="{81B8F369-A806-687B-F4A0-C2677449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77" y="3804538"/>
            <a:ext cx="5833182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POSTER DESIGN CONNECTED TO 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45265"/>
            <a:ext cx="3782464" cy="4648200"/>
          </a:xfrm>
        </p:spPr>
        <p:txBody>
          <a:bodyPr>
            <a:normAutofit/>
          </a:bodyPr>
          <a:lstStyle/>
          <a:p>
            <a:r>
              <a:rPr lang="en-US" sz="2400" dirty="0"/>
              <a:t>The Seaford Sea Lions designed their poster to look like the layers of soil and aquafer under Long Island, NY</a:t>
            </a:r>
          </a:p>
          <a:p>
            <a:r>
              <a:rPr lang="en-US" sz="2400" dirty="0"/>
              <a:t>They connected their Core Values poster to the season’s theme/their project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1651" y="1750731"/>
            <a:ext cx="4519293" cy="437438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6E9C0-357B-EE4C-B0FE-91542EA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3505-3FC4-D547-81F4-9900C2B9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DESIGN CONNECTED TO TEAM NAME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85D09-26E8-CE4A-9117-1707BEC8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18" y="1563614"/>
            <a:ext cx="4194208" cy="280960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A22A-E80A-2841-8D53-59055C8B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4FB0-B964-4247-AEC9-F5B1DB77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B32AF-C1B4-4745-8C6B-D53020CD6A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894" y="3636848"/>
            <a:ext cx="4135382" cy="3101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2DF522-B316-A34A-98BF-82434E9CE07C}"/>
              </a:ext>
            </a:extLst>
          </p:cNvPr>
          <p:cNvSpPr txBox="1"/>
          <p:nvPr/>
        </p:nvSpPr>
        <p:spPr>
          <a:xfrm>
            <a:off x="436618" y="4323604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fonetiks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F5E1B-B773-284D-A4A5-A0E77D20710C}"/>
              </a:ext>
            </a:extLst>
          </p:cNvPr>
          <p:cNvSpPr txBox="1"/>
          <p:nvPr/>
        </p:nvSpPr>
        <p:spPr>
          <a:xfrm>
            <a:off x="4812894" y="3221152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Tacobots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3957-A55F-1F49-A425-F9E42CC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COLORFUL posters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04537-0EC1-024F-8F59-802A5540F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7" y="1731034"/>
            <a:ext cx="4272951" cy="40026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E1C3-62DE-E243-B2EA-A365EF9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121F-E646-D74F-B7CD-D742654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B3A34-D581-BB48-B022-DC294472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041" y="1731034"/>
            <a:ext cx="3985404" cy="2989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012F5-8731-5142-A71B-58CDF4872FA5}"/>
              </a:ext>
            </a:extLst>
          </p:cNvPr>
          <p:cNvSpPr txBox="1"/>
          <p:nvPr/>
        </p:nvSpPr>
        <p:spPr>
          <a:xfrm>
            <a:off x="4825041" y="5009072"/>
            <a:ext cx="39854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Have fun with your posters!</a:t>
            </a:r>
          </a:p>
        </p:txBody>
      </p:sp>
    </p:spTree>
    <p:extLst>
      <p:ext uri="{BB962C8B-B14F-4D97-AF65-F5344CB8AC3E}">
        <p14:creationId xmlns:p14="http://schemas.microsoft.com/office/powerpoint/2010/main" val="115687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70A2-0280-340E-4781-48BBEDAF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follow the Rubric</a:t>
            </a:r>
          </a:p>
        </p:txBody>
      </p:sp>
      <p:pic>
        <p:nvPicPr>
          <p:cNvPr id="7" name="Content Placeholder 6" descr="A picture containing text, indoor, several&#10;&#10;Description automatically generated">
            <a:extLst>
              <a:ext uri="{FF2B5EF4-FFF2-40B4-BE49-F238E27FC236}">
                <a16:creationId xmlns:a16="http://schemas.microsoft.com/office/drawing/2014/main" id="{01CC2F3D-DA83-8CF4-2C0D-7BCB4EAA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23"/>
          <a:stretch/>
        </p:blipFill>
        <p:spPr>
          <a:xfrm>
            <a:off x="581192" y="1656106"/>
            <a:ext cx="3990808" cy="44471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5A967-0E4D-77A9-BA7E-48A1FBEE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ECA4F-9C60-0C8A-3BC3-D92FE83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7343F-728E-924F-1250-649A438DDEDE}"/>
              </a:ext>
            </a:extLst>
          </p:cNvPr>
          <p:cNvSpPr txBox="1"/>
          <p:nvPr/>
        </p:nvSpPr>
        <p:spPr>
          <a:xfrm>
            <a:off x="525780" y="6103290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Ohio FLL Facebook</a:t>
            </a:r>
          </a:p>
        </p:txBody>
      </p:sp>
      <p:pic>
        <p:nvPicPr>
          <p:cNvPr id="6" name="Picture 5" descr="A picture containing text, poster, cartoon, banner&#10;&#10;Description automatically generated">
            <a:extLst>
              <a:ext uri="{FF2B5EF4-FFF2-40B4-BE49-F238E27FC236}">
                <a16:creationId xmlns:a16="http://schemas.microsoft.com/office/drawing/2014/main" id="{7ACBDA96-5832-F909-66F0-50F88D0A9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4" y="1673856"/>
            <a:ext cx="4077691" cy="3060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CA29F-9BFC-137A-192F-FEBC4584459B}"/>
              </a:ext>
            </a:extLst>
          </p:cNvPr>
          <p:cNvSpPr txBox="1"/>
          <p:nvPr/>
        </p:nvSpPr>
        <p:spPr>
          <a:xfrm>
            <a:off x="4870584" y="4750852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Galaxy Gears</a:t>
            </a:r>
          </a:p>
        </p:txBody>
      </p:sp>
    </p:spTree>
    <p:extLst>
      <p:ext uri="{BB962C8B-B14F-4D97-AF65-F5344CB8AC3E}">
        <p14:creationId xmlns:p14="http://schemas.microsoft.com/office/powerpoint/2010/main" val="31235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PA’s Finest Robotics Team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3752</TotalTime>
  <Words>404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CORE VALUES POSTER</vt:lpstr>
      <vt:lpstr>MEET THE AUTHORS</vt:lpstr>
      <vt:lpstr>WHY ARE CORE VALUES POSTERS USED?</vt:lpstr>
      <vt:lpstr>WHAT SHOULD YOU HAVE ON YOUR POSTER?</vt:lpstr>
      <vt:lpstr>POSTER DESIGN CONNECTED TO TEAM PROJECT</vt:lpstr>
      <vt:lpstr>POSTER DESIGN CONNECTED TO TEAM NAME</vt:lpstr>
      <vt:lpstr>COLORFUL posters</vt:lpstr>
      <vt:lpstr>TIP: follow the Rubric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44</cp:revision>
  <dcterms:created xsi:type="dcterms:W3CDTF">2018-06-09T21:02:33Z</dcterms:created>
  <dcterms:modified xsi:type="dcterms:W3CDTF">2023-05-29T12:29:38Z</dcterms:modified>
</cp:coreProperties>
</file>