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6"/>
  </p:notesMasterIdLst>
  <p:sldIdLst>
    <p:sldId id="256" r:id="rId2"/>
    <p:sldId id="415" r:id="rId3"/>
    <p:sldId id="402" r:id="rId4"/>
    <p:sldId id="416" r:id="rId5"/>
    <p:sldId id="417" r:id="rId6"/>
    <p:sldId id="398" r:id="rId7"/>
    <p:sldId id="412" r:id="rId8"/>
    <p:sldId id="409" r:id="rId9"/>
    <p:sldId id="414" r:id="rId10"/>
    <p:sldId id="411" r:id="rId11"/>
    <p:sldId id="406" r:id="rId12"/>
    <p:sldId id="407" r:id="rId13"/>
    <p:sldId id="40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/>
    <p:restoredTop sz="94650"/>
  </p:normalViewPr>
  <p:slideViewPr>
    <p:cSldViewPr snapToGrid="0" snapToObjects="1">
      <p:cViewPr varScale="1">
        <p:scale>
          <a:sx n="101" d="100"/>
          <a:sy n="10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7695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5BA68C9-19BD-2842-8D5B-A294608A9C79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F38E2F7-E654-9241-9E08-B31B2A2E2A3D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48140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F2D2F63-BC8F-194F-8C6D-79D37E21EBE5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1B03962-1CB0-3A46-9538-78A26A226C80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A3E673E-BF3A-F740-94D2-1217BD858B53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3FB76C4-17A2-F940-929E-E75245CF9489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2800EB-FCE7-9C4F-B68E-F376652E983E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BE227C1-97C2-104E-BBE2-0B4D098AE17C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7A69DCCA-86A7-364E-98B1-B2C6B12D011B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lltutoria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A TEAM 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PRETTY SMART POWER GIRLS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3FDB-F94A-1A43-9387-A5429948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CHEERS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B485CE4-028F-B543-98AA-2A5CCA91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Having</a:t>
            </a:r>
            <a:r>
              <a:rPr lang="nl-NL" dirty="0"/>
              <a:t> a </a:t>
            </a:r>
            <a:r>
              <a:rPr lang="nl-NL" dirty="0" err="1"/>
              <a:t>cheer</a:t>
            </a:r>
            <a:r>
              <a:rPr lang="nl-NL" dirty="0"/>
              <a:t>, yell or a song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as a team.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identity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creating</a:t>
            </a:r>
            <a:r>
              <a:rPr lang="nl-NL" dirty="0"/>
              <a:t> a yell or </a:t>
            </a:r>
            <a:r>
              <a:rPr lang="nl-NL" dirty="0" err="1"/>
              <a:t>cheer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enhances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team </a:t>
            </a:r>
            <a:r>
              <a:rPr lang="nl-NL" dirty="0" err="1"/>
              <a:t>presence</a:t>
            </a:r>
            <a:r>
              <a:rPr lang="nl-NL" dirty="0"/>
              <a:t>.</a:t>
            </a:r>
          </a:p>
          <a:p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even </a:t>
            </a:r>
            <a:r>
              <a:rPr lang="nl-NL" dirty="0" err="1"/>
              <a:t>add</a:t>
            </a:r>
            <a:r>
              <a:rPr lang="nl-NL" dirty="0"/>
              <a:t> dance moves!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F4DF-6770-3144-99D6-899E1346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7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3D241-79E0-5B4C-8662-F1B0DC50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Flags</a:t>
            </a:r>
            <a:r>
              <a:rPr lang="nl-NL" dirty="0"/>
              <a:t>, Banners, </a:t>
            </a:r>
            <a:r>
              <a:rPr lang="nl-NL" dirty="0" err="1"/>
              <a:t>Mascots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EAC2F3-F251-3B4A-89E7-5D17B4FA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727223" cy="4353215"/>
          </a:xfrm>
        </p:spPr>
        <p:txBody>
          <a:bodyPr/>
          <a:lstStyle/>
          <a:p>
            <a:r>
              <a:rPr lang="nl-NL" dirty="0" err="1"/>
              <a:t>Flags</a:t>
            </a:r>
            <a:r>
              <a:rPr lang="nl-NL" dirty="0"/>
              <a:t> are a </a:t>
            </a:r>
            <a:r>
              <a:rPr lang="nl-NL" dirty="0" err="1"/>
              <a:t>good</a:t>
            </a:r>
            <a:r>
              <a:rPr lang="nl-NL" dirty="0"/>
              <a:t> way </a:t>
            </a:r>
            <a:r>
              <a:rPr lang="nl-NL" dirty="0" err="1"/>
              <a:t>to</a:t>
            </a:r>
            <a:r>
              <a:rPr lang="nl-NL" dirty="0"/>
              <a:t> show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from</a:t>
            </a:r>
            <a:r>
              <a:rPr lang="nl-NL" dirty="0"/>
              <a:t>. (Country, state, </a:t>
            </a:r>
            <a:r>
              <a:rPr lang="nl-NL" dirty="0" err="1"/>
              <a:t>city</a:t>
            </a:r>
            <a:r>
              <a:rPr lang="nl-NL" dirty="0"/>
              <a:t>, or school)</a:t>
            </a:r>
          </a:p>
          <a:p>
            <a:r>
              <a:rPr lang="nl-NL" dirty="0"/>
              <a:t>Banners</a:t>
            </a:r>
          </a:p>
          <a:p>
            <a:r>
              <a:rPr lang="nl-NL" dirty="0" err="1"/>
              <a:t>Mascots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E2B606-17DC-064A-90E6-9EF02EC5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CCFCA62-6C4A-554F-A693-7B37BC687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0344" y="1813389"/>
            <a:ext cx="3530600" cy="265430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A2339E88-D53E-A146-87AC-6182656A3AD0}"/>
              </a:ext>
            </a:extLst>
          </p:cNvPr>
          <p:cNvSpPr txBox="1"/>
          <p:nvPr/>
        </p:nvSpPr>
        <p:spPr>
          <a:xfrm>
            <a:off x="5965284" y="4467689"/>
            <a:ext cx="18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Photo: Dutch Delta</a:t>
            </a:r>
          </a:p>
        </p:txBody>
      </p:sp>
    </p:spTree>
    <p:extLst>
      <p:ext uri="{BB962C8B-B14F-4D97-AF65-F5344CB8AC3E}">
        <p14:creationId xmlns:p14="http://schemas.microsoft.com/office/powerpoint/2010/main" val="17711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D4D60FB-E3CB-484F-8B1B-283E945FB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100" y="2221690"/>
            <a:ext cx="3898900" cy="2921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1FB736-EE0F-4642-8F00-16FA733C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Social</a:t>
            </a:r>
            <a:r>
              <a:rPr lang="nl-NL" dirty="0"/>
              <a:t> media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64C861-D72F-0C4F-947A-E344647E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003685" cy="4353215"/>
          </a:xfrm>
        </p:spPr>
        <p:txBody>
          <a:bodyPr/>
          <a:lstStyle/>
          <a:p>
            <a:r>
              <a:rPr lang="nl-NL" sz="2400" dirty="0" err="1"/>
              <a:t>Also</a:t>
            </a:r>
            <a:r>
              <a:rPr lang="nl-NL" sz="2400" dirty="0"/>
              <a:t> </a:t>
            </a:r>
            <a:r>
              <a:rPr lang="nl-NL" sz="2400" dirty="0" err="1"/>
              <a:t>very</a:t>
            </a:r>
            <a:r>
              <a:rPr lang="nl-NL" sz="2400" dirty="0"/>
              <a:t> important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establishing</a:t>
            </a:r>
            <a:r>
              <a:rPr lang="nl-NL" sz="2400" dirty="0"/>
              <a:t>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identity</a:t>
            </a:r>
            <a:r>
              <a:rPr lang="nl-NL" sz="2400" dirty="0"/>
              <a:t>: online </a:t>
            </a:r>
            <a:r>
              <a:rPr lang="nl-NL" sz="2400" dirty="0" err="1"/>
              <a:t>presence</a:t>
            </a:r>
            <a:r>
              <a:rPr lang="nl-NL" sz="2400" dirty="0"/>
              <a:t>!</a:t>
            </a:r>
          </a:p>
          <a:p>
            <a:r>
              <a:rPr lang="nl-NL" sz="2400" dirty="0"/>
              <a:t>Facebook, website, </a:t>
            </a:r>
            <a:r>
              <a:rPr lang="nl-NL" sz="2400" dirty="0" err="1"/>
              <a:t>instagram</a:t>
            </a:r>
            <a:r>
              <a:rPr lang="nl-NL" sz="2400" dirty="0"/>
              <a:t>, twitter, </a:t>
            </a:r>
            <a:r>
              <a:rPr lang="nl-NL" sz="2400" dirty="0" err="1"/>
              <a:t>youtube</a:t>
            </a:r>
            <a:r>
              <a:rPr lang="nl-NL" sz="2400" dirty="0"/>
              <a:t>,…</a:t>
            </a:r>
          </a:p>
          <a:p>
            <a:r>
              <a:rPr lang="nl-NL" sz="2400" dirty="0"/>
              <a:t>Talk </a:t>
            </a:r>
            <a:r>
              <a:rPr lang="nl-NL" sz="2400" dirty="0" err="1"/>
              <a:t>about</a:t>
            </a:r>
            <a:r>
              <a:rPr lang="nl-NL" sz="2400" dirty="0"/>
              <a:t> </a:t>
            </a:r>
            <a:r>
              <a:rPr lang="nl-NL" sz="2400" dirty="0" err="1"/>
              <a:t>your</a:t>
            </a:r>
            <a:r>
              <a:rPr lang="nl-NL" sz="2400" dirty="0"/>
              <a:t> team, </a:t>
            </a:r>
            <a:r>
              <a:rPr lang="nl-NL" sz="2400" dirty="0" err="1"/>
              <a:t>your</a:t>
            </a:r>
            <a:r>
              <a:rPr lang="nl-NL" sz="2400" dirty="0"/>
              <a:t> goals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dreams</a:t>
            </a:r>
            <a:r>
              <a:rPr lang="nl-NL" sz="2400" dirty="0"/>
              <a:t>, </a:t>
            </a:r>
            <a:r>
              <a:rPr lang="nl-NL" sz="2400" dirty="0" err="1"/>
              <a:t>the</a:t>
            </a:r>
            <a:r>
              <a:rPr lang="nl-NL" sz="2400" dirty="0"/>
              <a:t> team members, </a:t>
            </a:r>
            <a:r>
              <a:rPr lang="nl-NL" sz="2400" dirty="0" err="1"/>
              <a:t>your</a:t>
            </a:r>
            <a:r>
              <a:rPr lang="nl-NL" sz="2400" dirty="0"/>
              <a:t> project,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any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</a:t>
            </a:r>
            <a:r>
              <a:rPr lang="nl-NL" sz="2400" dirty="0" err="1"/>
              <a:t>amazing</a:t>
            </a:r>
            <a:r>
              <a:rPr lang="nl-NL" sz="2400" dirty="0"/>
              <a:t> </a:t>
            </a:r>
            <a:r>
              <a:rPr lang="nl-NL" sz="2400" dirty="0" err="1"/>
              <a:t>findings</a:t>
            </a:r>
            <a:endParaRPr lang="nl-NL" sz="2400" dirty="0"/>
          </a:p>
          <a:p>
            <a:r>
              <a:rPr lang="nl-NL" sz="2400" dirty="0" err="1"/>
              <a:t>Use</a:t>
            </a:r>
            <a:r>
              <a:rPr lang="nl-NL" sz="2400" dirty="0"/>
              <a:t> these </a:t>
            </a:r>
            <a:r>
              <a:rPr lang="nl-NL" sz="2400" dirty="0" err="1"/>
              <a:t>social</a:t>
            </a:r>
            <a:r>
              <a:rPr lang="nl-NL" sz="2400" dirty="0"/>
              <a:t> media sites </a:t>
            </a:r>
            <a:r>
              <a:rPr lang="nl-NL" sz="2400" dirty="0" err="1"/>
              <a:t>to</a:t>
            </a:r>
            <a:r>
              <a:rPr lang="nl-NL" sz="2400" dirty="0"/>
              <a:t> share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inspire</a:t>
            </a:r>
            <a:r>
              <a:rPr lang="nl-NL" sz="2400" dirty="0"/>
              <a:t>!</a:t>
            </a:r>
          </a:p>
          <a:p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53CC4F-827D-E24E-BCB6-72ED572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8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87164-5997-9041-898E-88CCDEF7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TIP: Be </a:t>
            </a:r>
            <a:r>
              <a:rPr lang="nl-NL" dirty="0" err="1"/>
              <a:t>authentic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B651D4-00D0-AD47-BBD1-9044A77D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222572" cy="4353215"/>
          </a:xfrm>
        </p:spPr>
        <p:txBody>
          <a:bodyPr>
            <a:normAutofit/>
          </a:bodyPr>
          <a:lstStyle/>
          <a:p>
            <a:r>
              <a:rPr lang="nl-NL" sz="2400" b="1" dirty="0"/>
              <a:t>No matter </a:t>
            </a:r>
            <a:r>
              <a:rPr lang="nl-NL" sz="2400" b="1" dirty="0" err="1"/>
              <a:t>what</a:t>
            </a:r>
            <a:r>
              <a:rPr lang="nl-NL" sz="2400" b="1" dirty="0"/>
              <a:t> </a:t>
            </a:r>
            <a:r>
              <a:rPr lang="nl-NL" sz="2400" b="1" dirty="0" err="1"/>
              <a:t>identity</a:t>
            </a:r>
            <a:r>
              <a:rPr lang="nl-NL" sz="2400" b="1" dirty="0"/>
              <a:t> </a:t>
            </a:r>
            <a:r>
              <a:rPr lang="nl-NL" sz="2400" b="1" dirty="0" err="1"/>
              <a:t>you</a:t>
            </a:r>
            <a:r>
              <a:rPr lang="nl-NL" sz="2400" b="1" dirty="0"/>
              <a:t> have or want </a:t>
            </a:r>
            <a:r>
              <a:rPr lang="nl-NL" sz="2400" b="1" dirty="0" err="1"/>
              <a:t>to</a:t>
            </a:r>
            <a:r>
              <a:rPr lang="nl-NL" sz="2400" b="1" dirty="0"/>
              <a:t> </a:t>
            </a:r>
            <a:r>
              <a:rPr lang="nl-NL" sz="2400" b="1" dirty="0" err="1"/>
              <a:t>create</a:t>
            </a:r>
            <a:r>
              <a:rPr lang="nl-NL" sz="2400" b="1" dirty="0"/>
              <a:t>, </a:t>
            </a:r>
            <a:r>
              <a:rPr lang="nl-NL" sz="2400" b="1" dirty="0" err="1"/>
              <a:t>always</a:t>
            </a:r>
            <a:r>
              <a:rPr lang="nl-NL" sz="2400" b="1" dirty="0"/>
              <a:t> </a:t>
            </a:r>
            <a:r>
              <a:rPr lang="nl-NL" sz="2400" b="1" dirty="0" err="1"/>
              <a:t>be</a:t>
            </a:r>
            <a:r>
              <a:rPr lang="nl-NL" sz="2400" b="1" dirty="0"/>
              <a:t> </a:t>
            </a:r>
            <a:r>
              <a:rPr lang="nl-NL" sz="2400" b="1" dirty="0" err="1"/>
              <a:t>authentic</a:t>
            </a:r>
            <a:r>
              <a:rPr lang="nl-NL" sz="2400" b="1" dirty="0"/>
              <a:t>, </a:t>
            </a:r>
            <a:r>
              <a:rPr lang="nl-NL" sz="2400" b="1" dirty="0" err="1"/>
              <a:t>be</a:t>
            </a:r>
            <a:r>
              <a:rPr lang="nl-NL" sz="2400" b="1" dirty="0"/>
              <a:t> </a:t>
            </a:r>
            <a:r>
              <a:rPr lang="nl-NL" sz="2400" b="1" dirty="0" err="1"/>
              <a:t>true</a:t>
            </a:r>
            <a:r>
              <a:rPr lang="nl-NL" sz="2400" b="1" dirty="0"/>
              <a:t> </a:t>
            </a:r>
            <a:r>
              <a:rPr lang="nl-NL" sz="2400" b="1" dirty="0" err="1"/>
              <a:t>to</a:t>
            </a:r>
            <a:r>
              <a:rPr lang="nl-NL" sz="2400" b="1" dirty="0"/>
              <a:t> </a:t>
            </a:r>
            <a:r>
              <a:rPr lang="nl-NL" sz="2400" b="1" dirty="0" err="1"/>
              <a:t>who</a:t>
            </a:r>
            <a:r>
              <a:rPr lang="nl-NL" sz="2400" b="1" dirty="0"/>
              <a:t> </a:t>
            </a:r>
            <a:r>
              <a:rPr lang="nl-NL" sz="2400" b="1" dirty="0" err="1"/>
              <a:t>you</a:t>
            </a:r>
            <a:r>
              <a:rPr lang="nl-NL" sz="2400" b="1" dirty="0"/>
              <a:t> are as a team. </a:t>
            </a:r>
          </a:p>
          <a:p>
            <a:pPr lvl="1"/>
            <a:r>
              <a:rPr lang="nl-NL" sz="2000" dirty="0"/>
              <a:t>For </a:t>
            </a:r>
            <a:r>
              <a:rPr lang="nl-NL" sz="2000" dirty="0" err="1"/>
              <a:t>example</a:t>
            </a:r>
            <a:r>
              <a:rPr lang="nl-NL" sz="2000" dirty="0"/>
              <a:t>,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are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shy</a:t>
            </a:r>
            <a:r>
              <a:rPr lang="nl-NL" sz="2000" dirty="0"/>
              <a:t> </a:t>
            </a:r>
            <a:r>
              <a:rPr lang="nl-NL" sz="2000" dirty="0" err="1"/>
              <a:t>kids</a:t>
            </a:r>
            <a:r>
              <a:rPr lang="nl-NL" sz="2000" dirty="0"/>
              <a:t>, </a:t>
            </a:r>
            <a:r>
              <a:rPr lang="nl-NL" sz="2000" dirty="0" err="1"/>
              <a:t>don’t</a:t>
            </a:r>
            <a:r>
              <a:rPr lang="nl-NL" sz="2000" dirty="0"/>
              <a:t> </a:t>
            </a:r>
            <a:r>
              <a:rPr lang="nl-NL" sz="2000" dirty="0" err="1"/>
              <a:t>create</a:t>
            </a:r>
            <a:r>
              <a:rPr lang="nl-NL" sz="2000" dirty="0"/>
              <a:t> </a:t>
            </a:r>
            <a:r>
              <a:rPr lang="nl-NL" sz="2000" dirty="0" err="1"/>
              <a:t>an</a:t>
            </a:r>
            <a:r>
              <a:rPr lang="nl-NL" sz="2000" dirty="0"/>
              <a:t> image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are </a:t>
            </a:r>
            <a:r>
              <a:rPr lang="nl-NL" sz="2000" dirty="0" err="1"/>
              <a:t>extroverted</a:t>
            </a:r>
            <a:r>
              <a:rPr lang="nl-NL" sz="2000" dirty="0"/>
              <a:t> party </a:t>
            </a:r>
            <a:r>
              <a:rPr lang="nl-NL" sz="2000" dirty="0" err="1"/>
              <a:t>people</a:t>
            </a:r>
            <a:r>
              <a:rPr lang="nl-NL" sz="2000" dirty="0"/>
              <a:t>.  Or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are </a:t>
            </a:r>
            <a:r>
              <a:rPr lang="nl-NL" sz="2000" dirty="0" err="1"/>
              <a:t>cheery</a:t>
            </a:r>
            <a:r>
              <a:rPr lang="nl-NL" sz="2000" dirty="0"/>
              <a:t> </a:t>
            </a:r>
            <a:r>
              <a:rPr lang="nl-NL" sz="2000" dirty="0" err="1"/>
              <a:t>bouncy</a:t>
            </a:r>
            <a:r>
              <a:rPr lang="nl-NL" sz="2000" dirty="0"/>
              <a:t> </a:t>
            </a:r>
            <a:r>
              <a:rPr lang="nl-NL" sz="2000" dirty="0" err="1"/>
              <a:t>kids</a:t>
            </a:r>
            <a:r>
              <a:rPr lang="nl-NL" sz="2000" dirty="0"/>
              <a:t>, </a:t>
            </a:r>
            <a:r>
              <a:rPr lang="nl-NL" sz="2000" dirty="0" err="1"/>
              <a:t>don’t</a:t>
            </a:r>
            <a:r>
              <a:rPr lang="nl-NL" sz="2000" dirty="0"/>
              <a:t> </a:t>
            </a:r>
            <a:r>
              <a:rPr lang="nl-NL" sz="2000" dirty="0" err="1"/>
              <a:t>try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“professional” look.  Do </a:t>
            </a:r>
            <a:r>
              <a:rPr lang="nl-NL" sz="2000" dirty="0" err="1"/>
              <a:t>what</a:t>
            </a:r>
            <a:r>
              <a:rPr lang="nl-NL" sz="2000" dirty="0"/>
              <a:t> </a:t>
            </a:r>
            <a:r>
              <a:rPr lang="nl-NL" sz="2000" dirty="0" err="1"/>
              <a:t>makes</a:t>
            </a:r>
            <a:r>
              <a:rPr lang="nl-NL" sz="2000" dirty="0"/>
              <a:t> </a:t>
            </a:r>
            <a:r>
              <a:rPr lang="nl-NL" sz="2000" b="1" i="1" u="sng" dirty="0" err="1"/>
              <a:t>you</a:t>
            </a:r>
            <a:r>
              <a:rPr lang="nl-NL" sz="2000" dirty="0"/>
              <a:t> happy!</a:t>
            </a:r>
            <a:endParaRPr lang="nl-NL" sz="2400" dirty="0"/>
          </a:p>
          <a:p>
            <a:r>
              <a:rPr lang="nl-NL" sz="2400" b="1" dirty="0" err="1"/>
              <a:t>Don’t</a:t>
            </a:r>
            <a:r>
              <a:rPr lang="nl-NL" sz="2400" b="1" dirty="0"/>
              <a:t> copy </a:t>
            </a:r>
            <a:r>
              <a:rPr lang="nl-NL" sz="2400" b="1" dirty="0" err="1"/>
              <a:t>an</a:t>
            </a:r>
            <a:r>
              <a:rPr lang="nl-NL" sz="2400" b="1" dirty="0"/>
              <a:t> </a:t>
            </a:r>
            <a:r>
              <a:rPr lang="nl-NL" sz="2400" b="1" dirty="0" err="1"/>
              <a:t>other</a:t>
            </a:r>
            <a:r>
              <a:rPr lang="nl-NL" sz="2400" b="1" dirty="0"/>
              <a:t> teams’ </a:t>
            </a:r>
            <a:r>
              <a:rPr lang="nl-NL" sz="2400" b="1" dirty="0" err="1"/>
              <a:t>identity</a:t>
            </a:r>
            <a:r>
              <a:rPr lang="nl-NL" sz="2400" b="1" dirty="0"/>
              <a:t> </a:t>
            </a:r>
            <a:r>
              <a:rPr lang="nl-NL" sz="2400" b="1" dirty="0" err="1"/>
              <a:t>just</a:t>
            </a:r>
            <a:r>
              <a:rPr lang="nl-NL" sz="2400" b="1" dirty="0"/>
              <a:t> </a:t>
            </a:r>
            <a:r>
              <a:rPr lang="nl-NL" sz="2400" b="1" dirty="0" err="1"/>
              <a:t>because</a:t>
            </a:r>
            <a:r>
              <a:rPr lang="nl-NL" sz="2400" b="1" dirty="0"/>
              <a:t> </a:t>
            </a:r>
            <a:r>
              <a:rPr lang="nl-NL" sz="2400" b="1" dirty="0" err="1"/>
              <a:t>they</a:t>
            </a:r>
            <a:r>
              <a:rPr lang="nl-NL" sz="2400" b="1" dirty="0"/>
              <a:t> </a:t>
            </a:r>
            <a:r>
              <a:rPr lang="nl-NL" sz="2400" b="1" dirty="0" err="1"/>
              <a:t>seem</a:t>
            </a:r>
            <a:r>
              <a:rPr lang="nl-NL" sz="2400" b="1" dirty="0"/>
              <a:t> </a:t>
            </a:r>
            <a:r>
              <a:rPr lang="nl-NL" sz="2400" b="1" dirty="0" err="1"/>
              <a:t>succesful</a:t>
            </a:r>
            <a:r>
              <a:rPr lang="nl-NL" sz="2400" dirty="0"/>
              <a:t>. It </a:t>
            </a:r>
            <a:r>
              <a:rPr lang="nl-NL" sz="2400" dirty="0" err="1"/>
              <a:t>probably</a:t>
            </a:r>
            <a:r>
              <a:rPr lang="nl-NL" sz="2400" dirty="0"/>
              <a:t> </a:t>
            </a:r>
            <a:r>
              <a:rPr lang="nl-NL" sz="2400" dirty="0" err="1"/>
              <a:t>won’t</a:t>
            </a:r>
            <a:r>
              <a:rPr lang="nl-NL" sz="2400" dirty="0"/>
              <a:t> </a:t>
            </a:r>
            <a:r>
              <a:rPr lang="nl-NL" sz="2400" dirty="0" err="1"/>
              <a:t>work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you</a:t>
            </a:r>
            <a:r>
              <a:rPr lang="nl-NL" sz="2400" dirty="0"/>
              <a:t>. See </a:t>
            </a:r>
            <a:r>
              <a:rPr lang="nl-NL" sz="2400" dirty="0" err="1"/>
              <a:t>above</a:t>
            </a:r>
            <a:r>
              <a:rPr lang="nl-NL" sz="2400" dirty="0"/>
              <a:t>.</a:t>
            </a:r>
          </a:p>
          <a:p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57D82C-C5EC-C547-98E3-FC383D65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7" name="Tijdelijke aanduiding voor inhoud 7">
            <a:extLst>
              <a:ext uri="{FF2B5EF4-FFF2-40B4-BE49-F238E27FC236}">
                <a16:creationId xmlns:a16="http://schemas.microsoft.com/office/drawing/2014/main" id="{29100B9F-68A3-4346-97B6-5E98B665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286377"/>
            <a:ext cx="4162350" cy="1922825"/>
          </a:xfrm>
          <a:prstGeom prst="rect">
            <a:avLst/>
          </a:prstGeom>
        </p:spPr>
      </p:pic>
      <p:sp>
        <p:nvSpPr>
          <p:cNvPr id="8" name="Tekstvak 8">
            <a:extLst>
              <a:ext uri="{FF2B5EF4-FFF2-40B4-BE49-F238E27FC236}">
                <a16:creationId xmlns:a16="http://schemas.microsoft.com/office/drawing/2014/main" id="{A14B397B-C8D2-294C-8A00-580546B29B67}"/>
              </a:ext>
            </a:extLst>
          </p:cNvPr>
          <p:cNvSpPr txBox="1"/>
          <p:nvPr/>
        </p:nvSpPr>
        <p:spPr>
          <a:xfrm>
            <a:off x="4791763" y="5273287"/>
            <a:ext cx="3008713" cy="93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err="1"/>
              <a:t>Pretty</a:t>
            </a:r>
            <a:r>
              <a:rPr lang="nl-NL" i="1" dirty="0"/>
              <a:t> Smart </a:t>
            </a:r>
            <a:r>
              <a:rPr lang="nl-NL" i="1" dirty="0" err="1"/>
              <a:t>supporting</a:t>
            </a:r>
            <a:r>
              <a:rPr lang="nl-NL" i="1" dirty="0"/>
              <a:t> </a:t>
            </a:r>
            <a:r>
              <a:rPr lang="nl-NL" i="1" dirty="0" err="1"/>
              <a:t>the</a:t>
            </a:r>
            <a:r>
              <a:rPr lang="nl-NL" i="1" dirty="0"/>
              <a:t> </a:t>
            </a:r>
            <a:r>
              <a:rPr lang="nl-NL" i="1" dirty="0" err="1"/>
              <a:t>Droids</a:t>
            </a:r>
            <a:r>
              <a:rPr lang="nl-NL" i="1" dirty="0"/>
              <a:t> at 2018 Detroit World Festival</a:t>
            </a:r>
          </a:p>
        </p:txBody>
      </p:sp>
    </p:spTree>
    <p:extLst>
      <p:ext uri="{BB962C8B-B14F-4D97-AF65-F5344CB8AC3E}">
        <p14:creationId xmlns:p14="http://schemas.microsoft.com/office/powerpoint/2010/main" val="398729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This lesson was written by Pretty Smart Power Girls (https://</a:t>
            </a:r>
            <a:r>
              <a:rPr lang="en-US" sz="2800" dirty="0" err="1"/>
              <a:t>www.facebook.com</a:t>
            </a:r>
            <a:r>
              <a:rPr lang="en-US" sz="2800" dirty="0"/>
              <a:t>/</a:t>
            </a:r>
            <a:r>
              <a:rPr lang="en-US" sz="2800" dirty="0" err="1"/>
              <a:t>prettysmartfll</a:t>
            </a:r>
            <a:r>
              <a:rPr lang="en-US" sz="2800" dirty="0"/>
              <a:t>/)</a:t>
            </a:r>
          </a:p>
          <a:p>
            <a:r>
              <a:rPr lang="en-US" sz="2800" dirty="0"/>
              <a:t>More lessons for FIRST LEGO League are available at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B653-36BC-4A49-878B-F5331E1C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MEET THE </a:t>
            </a:r>
            <a:r>
              <a:rPr lang="nl-NL" dirty="0" err="1"/>
              <a:t>Authors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8136-1ED3-6641-8E66-3A18D08B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4003329" cy="4353215"/>
          </a:xfrm>
        </p:spPr>
        <p:txBody>
          <a:bodyPr>
            <a:normAutofit fontScale="70000" lnSpcReduction="20000"/>
          </a:bodyPr>
          <a:lstStyle/>
          <a:p>
            <a:r>
              <a:rPr lang="nl-NL" dirty="0" err="1"/>
              <a:t>Pretty</a:t>
            </a:r>
            <a:r>
              <a:rPr lang="nl-NL" dirty="0"/>
              <a:t> Smart Power Girls are a team of </a:t>
            </a:r>
            <a:r>
              <a:rPr lang="nl-NL" dirty="0" err="1"/>
              <a:t>friends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Noordhorn, Groningen, The Netherlands</a:t>
            </a:r>
          </a:p>
          <a:p>
            <a:r>
              <a:rPr lang="nl-NL" dirty="0" err="1"/>
              <a:t>All</a:t>
            </a:r>
            <a:r>
              <a:rPr lang="nl-NL" dirty="0"/>
              <a:t>-girls team</a:t>
            </a:r>
          </a:p>
          <a:p>
            <a:r>
              <a:rPr lang="nl-NL" dirty="0"/>
              <a:t>4th </a:t>
            </a:r>
            <a:r>
              <a:rPr lang="nl-NL" dirty="0" err="1"/>
              <a:t>year</a:t>
            </a:r>
            <a:r>
              <a:rPr lang="nl-NL" dirty="0"/>
              <a:t> in FIRST LEGO League </a:t>
            </a:r>
          </a:p>
          <a:p>
            <a:r>
              <a:rPr lang="nl-NL" dirty="0"/>
              <a:t>2018 </a:t>
            </a:r>
            <a:r>
              <a:rPr lang="nl-NL" dirty="0" err="1"/>
              <a:t>BeNeLux</a:t>
            </a:r>
            <a:r>
              <a:rPr lang="nl-NL" dirty="0"/>
              <a:t> </a:t>
            </a:r>
            <a:r>
              <a:rPr lang="nl-NL" dirty="0" err="1"/>
              <a:t>Champions</a:t>
            </a:r>
            <a:r>
              <a:rPr lang="nl-NL" dirty="0"/>
              <a:t> (Hydro Dynamics)</a:t>
            </a:r>
          </a:p>
          <a:p>
            <a:r>
              <a:rPr lang="nl-NL" dirty="0"/>
              <a:t>FIRST World Festival Detroit, MI 2018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78FA-41B3-F946-8A7C-E0AB905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7" name="Tijdelijke aanduiding voor inhoud 12">
            <a:extLst>
              <a:ext uri="{FF2B5EF4-FFF2-40B4-BE49-F238E27FC236}">
                <a16:creationId xmlns:a16="http://schemas.microsoft.com/office/drawing/2014/main" id="{7DA69B17-3B7B-7D45-99C9-49692DBB1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2708" y="2217126"/>
            <a:ext cx="3906838" cy="29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3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Team IDENTITY?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4"/>
            <a:ext cx="8207535" cy="3228291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It helps with team building</a:t>
            </a:r>
            <a:r>
              <a:rPr lang="en-US" sz="2200" dirty="0"/>
              <a:t>:  finding out about your team’s identity also strengthens your team by appealing to a common denominator for all team members.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It helps with team recognition</a:t>
            </a:r>
            <a:r>
              <a:rPr lang="en-US" sz="2200" dirty="0"/>
              <a:t>: having a well-defined identity makes you easily recognizable and other teams and volunteers will be able to remember you in different seasons and competitions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It helps make an impression on the judges</a:t>
            </a:r>
            <a:r>
              <a:rPr lang="en-US" sz="2200" dirty="0"/>
              <a:t>: FLL is a judged sport. Judges will recognize and appreciate your efforts at establishing a fitting team identity.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It is fun</a:t>
            </a:r>
            <a:r>
              <a:rPr lang="en-US" sz="2200" dirty="0"/>
              <a:t>. No explanation needed.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4346-0CC1-C343-A153-A79F3589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 KNOW 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A1B1-FB3A-2F4D-A873-7DD925CE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223636" cy="4353215"/>
          </a:xfrm>
        </p:spPr>
        <p:txBody>
          <a:bodyPr>
            <a:normAutofit fontScale="92500"/>
          </a:bodyPr>
          <a:lstStyle/>
          <a:p>
            <a:r>
              <a:rPr lang="en-US" dirty="0"/>
              <a:t>Some of your team identity can be planned. Others get added over time.</a:t>
            </a:r>
            <a:endParaRPr lang="nl-NL" dirty="0"/>
          </a:p>
          <a:p>
            <a:r>
              <a:rPr lang="nl-NL" dirty="0"/>
              <a:t>The best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identity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matches </a:t>
            </a:r>
            <a:r>
              <a:rPr lang="nl-NL" dirty="0" err="1"/>
              <a:t>your</a:t>
            </a:r>
            <a:r>
              <a:rPr lang="nl-NL" dirty="0"/>
              <a:t> team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teammates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Value / Team Building </a:t>
            </a:r>
            <a:r>
              <a:rPr lang="nl-NL" dirty="0" err="1"/>
              <a:t>exercises</a:t>
            </a:r>
            <a:r>
              <a:rPr lang="nl-NL" dirty="0"/>
              <a:t>.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ideas</a:t>
            </a:r>
            <a:r>
              <a:rPr lang="nl-NL" dirty="0"/>
              <a:t> on </a:t>
            </a:r>
            <a:r>
              <a:rPr lang="nl-NL" dirty="0">
                <a:hlinkClick r:id="rId2"/>
              </a:rPr>
              <a:t>FLLtutorials.com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712E-092C-DE46-9902-098642FB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2799-EF64-0346-9B36-2776D23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IDENTITY FOR ONE SEASON AND BEYOND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02B5-CC50-9346-981A-80509E99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448B602-7DC1-324A-AD4E-EA39E7D98AFD}"/>
              </a:ext>
            </a:extLst>
          </p:cNvPr>
          <p:cNvSpPr txBox="1">
            <a:spLocks/>
          </p:cNvSpPr>
          <p:nvPr/>
        </p:nvSpPr>
        <p:spPr>
          <a:xfrm>
            <a:off x="581192" y="1737537"/>
            <a:ext cx="3593500" cy="1068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 err="1"/>
              <a:t>One</a:t>
            </a:r>
            <a:r>
              <a:rPr lang="nl-NL" sz="2400" b="1" dirty="0"/>
              <a:t> time: </a:t>
            </a:r>
            <a:r>
              <a:rPr lang="nl-NL" sz="2400" dirty="0" err="1"/>
              <a:t>build</a:t>
            </a:r>
            <a:r>
              <a:rPr lang="nl-NL" sz="2400" dirty="0"/>
              <a:t>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identity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a single </a:t>
            </a:r>
            <a:r>
              <a:rPr lang="nl-NL" sz="2400" dirty="0" err="1"/>
              <a:t>season</a:t>
            </a:r>
            <a:endParaRPr lang="nl-NL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AA1485-0ADC-D84D-B7BF-1C1A8891070E}"/>
              </a:ext>
            </a:extLst>
          </p:cNvPr>
          <p:cNvSpPr txBox="1">
            <a:spLocks/>
          </p:cNvSpPr>
          <p:nvPr/>
        </p:nvSpPr>
        <p:spPr>
          <a:xfrm>
            <a:off x="581192" y="2994214"/>
            <a:ext cx="3899527" cy="29349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/>
              <a:t>Maybe</a:t>
            </a:r>
            <a:r>
              <a:rPr lang="nl-NL" sz="2400" dirty="0"/>
              <a:t> </a:t>
            </a:r>
            <a:r>
              <a:rPr lang="nl-NL" sz="2400" dirty="0" err="1"/>
              <a:t>your</a:t>
            </a:r>
            <a:r>
              <a:rPr lang="nl-NL" sz="2400" dirty="0"/>
              <a:t> team </a:t>
            </a:r>
            <a:r>
              <a:rPr lang="nl-NL" sz="2400" dirty="0" err="1"/>
              <a:t>only</a:t>
            </a:r>
            <a:r>
              <a:rPr lang="nl-NL" sz="2400" dirty="0"/>
              <a:t> </a:t>
            </a:r>
            <a:r>
              <a:rPr lang="nl-NL" sz="2400" dirty="0" err="1"/>
              <a:t>competes</a:t>
            </a:r>
            <a:r>
              <a:rPr lang="nl-NL" sz="2400" dirty="0"/>
              <a:t> </a:t>
            </a:r>
            <a:r>
              <a:rPr lang="nl-NL" sz="2400" dirty="0" err="1"/>
              <a:t>once</a:t>
            </a:r>
            <a:r>
              <a:rPr lang="nl-NL" sz="2400" dirty="0"/>
              <a:t> in FLL</a:t>
            </a:r>
          </a:p>
          <a:p>
            <a:r>
              <a:rPr lang="nl-NL" sz="2400" dirty="0" err="1"/>
              <a:t>You</a:t>
            </a:r>
            <a:r>
              <a:rPr lang="nl-NL" sz="2400" dirty="0"/>
              <a:t> want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emphasize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season’s</a:t>
            </a:r>
            <a:r>
              <a:rPr lang="nl-NL" sz="2400" dirty="0"/>
              <a:t> </a:t>
            </a:r>
            <a:r>
              <a:rPr lang="nl-NL" sz="2400" dirty="0" err="1"/>
              <a:t>theme</a:t>
            </a:r>
            <a:endParaRPr lang="nl-NL" sz="2400" dirty="0"/>
          </a:p>
          <a:p>
            <a:endParaRPr lang="nl-NL" sz="2400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C9EFCC4A-2890-124C-83AF-4E8A52F4B645}"/>
              </a:ext>
            </a:extLst>
          </p:cNvPr>
          <p:cNvSpPr txBox="1">
            <a:spLocks/>
          </p:cNvSpPr>
          <p:nvPr/>
        </p:nvSpPr>
        <p:spPr>
          <a:xfrm>
            <a:off x="4663282" y="1737537"/>
            <a:ext cx="3669006" cy="106897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 err="1"/>
              <a:t>Prolonged</a:t>
            </a:r>
            <a:r>
              <a:rPr lang="nl-NL" sz="2400" dirty="0"/>
              <a:t>: </a:t>
            </a:r>
            <a:r>
              <a:rPr lang="nl-NL" sz="2400" dirty="0" err="1"/>
              <a:t>build</a:t>
            </a:r>
            <a:r>
              <a:rPr lang="nl-NL" sz="2400" dirty="0"/>
              <a:t>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identity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multiple </a:t>
            </a:r>
            <a:r>
              <a:rPr lang="nl-NL" sz="2400" dirty="0" err="1"/>
              <a:t>seasons</a:t>
            </a:r>
            <a:endParaRPr lang="nl-NL" sz="2400" dirty="0"/>
          </a:p>
        </p:txBody>
      </p:sp>
      <p:sp>
        <p:nvSpPr>
          <p:cNvPr id="10" name="Tijdelijke aanduiding voor inhoud 8">
            <a:extLst>
              <a:ext uri="{FF2B5EF4-FFF2-40B4-BE49-F238E27FC236}">
                <a16:creationId xmlns:a16="http://schemas.microsoft.com/office/drawing/2014/main" id="{CA918676-A6E5-294F-ADBA-ED62D356F42A}"/>
              </a:ext>
            </a:extLst>
          </p:cNvPr>
          <p:cNvSpPr txBox="1">
            <a:spLocks/>
          </p:cNvSpPr>
          <p:nvPr/>
        </p:nvSpPr>
        <p:spPr>
          <a:xfrm>
            <a:off x="4663282" y="2994214"/>
            <a:ext cx="3907662" cy="29349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/>
              <a:t>You aim to participate over multiple seasons and want to remain recognizable.</a:t>
            </a:r>
          </a:p>
          <a:p>
            <a:r>
              <a:rPr lang="nl-NL" sz="2400"/>
              <a:t>You want to emphasize your team’s identity or personality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4985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920F2-5149-564A-ACF5-74DB052D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Choosing</a:t>
            </a:r>
            <a:r>
              <a:rPr lang="nl-NL" dirty="0"/>
              <a:t> a team name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822388-090B-B048-AE11-9D45D93E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962756" cy="4882333"/>
          </a:xfrm>
        </p:spPr>
        <p:txBody>
          <a:bodyPr>
            <a:normAutofit fontScale="92500" lnSpcReduction="10000"/>
          </a:bodyPr>
          <a:lstStyle/>
          <a:p>
            <a:r>
              <a:rPr lang="nl-NL" sz="2000" b="1" dirty="0" err="1">
                <a:solidFill>
                  <a:srgbClr val="FF0000"/>
                </a:solidFill>
              </a:rPr>
              <a:t>Theme</a:t>
            </a:r>
            <a:r>
              <a:rPr lang="nl-NL" sz="2000" b="1" dirty="0">
                <a:solidFill>
                  <a:srgbClr val="FF0000"/>
                </a:solidFill>
              </a:rPr>
              <a:t> </a:t>
            </a:r>
            <a:r>
              <a:rPr lang="nl-NL" sz="2000" b="1" dirty="0" err="1">
                <a:solidFill>
                  <a:srgbClr val="FF0000"/>
                </a:solidFill>
              </a:rPr>
              <a:t>based</a:t>
            </a:r>
            <a:r>
              <a:rPr lang="nl-NL" sz="2000" b="1" dirty="0">
                <a:solidFill>
                  <a:srgbClr val="FF0000"/>
                </a:solidFill>
              </a:rPr>
              <a:t>: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/>
              <a:t>Base </a:t>
            </a:r>
            <a:r>
              <a:rPr lang="nl-NL" sz="2000" dirty="0" err="1"/>
              <a:t>your</a:t>
            </a:r>
            <a:r>
              <a:rPr lang="nl-NL" sz="2000" dirty="0"/>
              <a:t> team name on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season’s</a:t>
            </a:r>
            <a:r>
              <a:rPr lang="nl-NL" sz="2000" dirty="0"/>
              <a:t> </a:t>
            </a:r>
            <a:r>
              <a:rPr lang="nl-NL" sz="2000" dirty="0" err="1"/>
              <a:t>theme</a:t>
            </a:r>
            <a:r>
              <a:rPr lang="nl-NL" sz="2000" dirty="0"/>
              <a:t>. For </a:t>
            </a:r>
            <a:r>
              <a:rPr lang="nl-NL" sz="2000" dirty="0" err="1"/>
              <a:t>the</a:t>
            </a:r>
            <a:r>
              <a:rPr lang="nl-NL" sz="2000" dirty="0"/>
              <a:t> Hydro Dynamics </a:t>
            </a:r>
            <a:r>
              <a:rPr lang="nl-NL" sz="2000" dirty="0" err="1"/>
              <a:t>season</a:t>
            </a:r>
            <a:r>
              <a:rPr lang="nl-NL" sz="2000" dirty="0"/>
              <a:t> a lot of teams had ‘</a:t>
            </a:r>
            <a:r>
              <a:rPr lang="nl-NL" sz="2000" i="1" dirty="0" err="1"/>
              <a:t>hydro</a:t>
            </a:r>
            <a:r>
              <a:rPr lang="nl-NL" sz="2000" i="1" dirty="0"/>
              <a:t>’</a:t>
            </a:r>
            <a:r>
              <a:rPr lang="nl-NL" sz="2000" dirty="0"/>
              <a:t>, ‘</a:t>
            </a:r>
            <a:r>
              <a:rPr lang="nl-NL" sz="2000" i="1" dirty="0"/>
              <a:t>aqua’</a:t>
            </a:r>
            <a:r>
              <a:rPr lang="nl-NL" sz="2000" dirty="0"/>
              <a:t> or ‘</a:t>
            </a:r>
            <a:r>
              <a:rPr lang="nl-NL" sz="2000" i="1" dirty="0"/>
              <a:t>water’</a:t>
            </a:r>
            <a:r>
              <a:rPr lang="nl-NL" sz="2000" dirty="0"/>
              <a:t> in </a:t>
            </a:r>
            <a:r>
              <a:rPr lang="nl-NL" sz="2000" dirty="0" err="1"/>
              <a:t>their</a:t>
            </a:r>
            <a:r>
              <a:rPr lang="nl-NL" sz="2000" dirty="0"/>
              <a:t> </a:t>
            </a:r>
            <a:r>
              <a:rPr lang="nl-NL" sz="2000" dirty="0" err="1"/>
              <a:t>names</a:t>
            </a:r>
            <a:r>
              <a:rPr lang="nl-NL" sz="2000" dirty="0"/>
              <a:t>. </a:t>
            </a:r>
          </a:p>
          <a:p>
            <a:pPr lvl="1"/>
            <a:r>
              <a:rPr lang="nl-NL" sz="1600" i="1" dirty="0" err="1"/>
              <a:t>Examples</a:t>
            </a:r>
            <a:r>
              <a:rPr lang="nl-NL" sz="1600" i="1" dirty="0"/>
              <a:t>: </a:t>
            </a:r>
            <a:r>
              <a:rPr lang="nl-NL" sz="1600" dirty="0"/>
              <a:t>Hydrabots, Water </a:t>
            </a:r>
            <a:r>
              <a:rPr lang="nl-NL" sz="1600" dirty="0" err="1"/>
              <a:t>BuffaLEGOs</a:t>
            </a:r>
            <a:r>
              <a:rPr lang="nl-NL" sz="1600" dirty="0"/>
              <a:t>,  Aqua </a:t>
            </a:r>
            <a:r>
              <a:rPr lang="nl-NL" sz="1600" dirty="0" err="1"/>
              <a:t>Challengers</a:t>
            </a:r>
            <a:r>
              <a:rPr lang="nl-NL" sz="1600" dirty="0"/>
              <a:t>, The Hydro </a:t>
            </a:r>
            <a:r>
              <a:rPr lang="nl-NL" sz="1600" dirty="0" err="1"/>
              <a:t>Haulks</a:t>
            </a:r>
            <a:r>
              <a:rPr lang="nl-NL" sz="1600" dirty="0"/>
              <a:t>. </a:t>
            </a:r>
            <a:r>
              <a:rPr lang="nl-NL" sz="1600" dirty="0">
                <a:solidFill>
                  <a:srgbClr val="00B050"/>
                </a:solidFill>
              </a:rPr>
              <a:t>Pros: Fits </a:t>
            </a:r>
            <a:r>
              <a:rPr lang="nl-NL" sz="1600" dirty="0" err="1">
                <a:solidFill>
                  <a:srgbClr val="00B050"/>
                </a:solidFill>
              </a:rPr>
              <a:t>current</a:t>
            </a:r>
            <a:r>
              <a:rPr lang="nl-NL" sz="1600" dirty="0">
                <a:solidFill>
                  <a:srgbClr val="00B050"/>
                </a:solidFill>
              </a:rPr>
              <a:t> </a:t>
            </a:r>
            <a:r>
              <a:rPr lang="nl-NL" sz="1600" dirty="0" err="1">
                <a:solidFill>
                  <a:srgbClr val="00B050"/>
                </a:solidFill>
              </a:rPr>
              <a:t>theme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spectacular</a:t>
            </a:r>
            <a:r>
              <a:rPr lang="nl-NL" sz="1600" dirty="0">
                <a:solidFill>
                  <a:srgbClr val="00B050"/>
                </a:solidFill>
              </a:rPr>
              <a:t>. </a:t>
            </a:r>
            <a:r>
              <a:rPr lang="nl-NL" sz="1600" dirty="0" err="1">
                <a:solidFill>
                  <a:srgbClr val="FF0000"/>
                </a:solidFill>
              </a:rPr>
              <a:t>Cons</a:t>
            </a:r>
            <a:r>
              <a:rPr lang="nl-NL" sz="1600" dirty="0">
                <a:solidFill>
                  <a:srgbClr val="FF0000"/>
                </a:solidFill>
              </a:rPr>
              <a:t>: </a:t>
            </a:r>
            <a:r>
              <a:rPr lang="nl-NL" sz="1600" dirty="0" err="1">
                <a:solidFill>
                  <a:srgbClr val="FF0000"/>
                </a:solidFill>
              </a:rPr>
              <a:t>One</a:t>
            </a:r>
            <a:r>
              <a:rPr lang="nl-NL" sz="1600" dirty="0">
                <a:solidFill>
                  <a:srgbClr val="FF0000"/>
                </a:solidFill>
              </a:rPr>
              <a:t> time </a:t>
            </a:r>
            <a:r>
              <a:rPr lang="nl-NL" sz="1600" dirty="0" err="1">
                <a:solidFill>
                  <a:srgbClr val="FF0000"/>
                </a:solidFill>
              </a:rPr>
              <a:t>use</a:t>
            </a:r>
            <a:endParaRPr lang="nl-NL" sz="1600" dirty="0">
              <a:solidFill>
                <a:srgbClr val="FF0000"/>
              </a:solidFill>
            </a:endParaRPr>
          </a:p>
          <a:p>
            <a:r>
              <a:rPr lang="nl-NL" sz="2000" b="1" dirty="0" err="1">
                <a:solidFill>
                  <a:srgbClr val="FF0000"/>
                </a:solidFill>
              </a:rPr>
              <a:t>Location</a:t>
            </a:r>
            <a:r>
              <a:rPr lang="nl-NL" sz="2000" b="1" dirty="0">
                <a:solidFill>
                  <a:srgbClr val="FF0000"/>
                </a:solidFill>
              </a:rPr>
              <a:t> or </a:t>
            </a:r>
            <a:r>
              <a:rPr lang="nl-NL" sz="2000" b="1" dirty="0" err="1">
                <a:solidFill>
                  <a:srgbClr val="FF0000"/>
                </a:solidFill>
              </a:rPr>
              <a:t>Organization</a:t>
            </a:r>
            <a:r>
              <a:rPr lang="nl-NL" sz="2000" b="1" dirty="0">
                <a:solidFill>
                  <a:srgbClr val="FF0000"/>
                </a:solidFill>
              </a:rPr>
              <a:t> </a:t>
            </a:r>
            <a:r>
              <a:rPr lang="nl-NL" sz="2000" b="1" dirty="0" err="1">
                <a:solidFill>
                  <a:srgbClr val="FF0000"/>
                </a:solidFill>
              </a:rPr>
              <a:t>based</a:t>
            </a:r>
            <a:r>
              <a:rPr lang="nl-NL" sz="2000" b="1" dirty="0"/>
              <a:t>: </a:t>
            </a:r>
            <a:r>
              <a:rPr lang="nl-NL" sz="2000" dirty="0"/>
              <a:t>Base </a:t>
            </a:r>
            <a:r>
              <a:rPr lang="nl-NL" sz="2000" dirty="0" err="1"/>
              <a:t>your</a:t>
            </a:r>
            <a:r>
              <a:rPr lang="nl-NL" sz="2000" dirty="0"/>
              <a:t> name on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city</a:t>
            </a:r>
            <a:r>
              <a:rPr lang="nl-NL" sz="2000" dirty="0"/>
              <a:t> or school. </a:t>
            </a:r>
          </a:p>
          <a:p>
            <a:pPr lvl="1"/>
            <a:r>
              <a:rPr lang="nl-NL" sz="1600" dirty="0" err="1"/>
              <a:t>Examples</a:t>
            </a:r>
            <a:r>
              <a:rPr lang="nl-NL" sz="1600" dirty="0"/>
              <a:t>: Princeton </a:t>
            </a:r>
            <a:r>
              <a:rPr lang="nl-NL" sz="1600" dirty="0" err="1"/>
              <a:t>Unimators</a:t>
            </a:r>
            <a:r>
              <a:rPr lang="nl-NL" sz="1600" dirty="0"/>
              <a:t>, </a:t>
            </a:r>
            <a:r>
              <a:rPr lang="nl-NL" sz="1600" dirty="0" err="1"/>
              <a:t>Pennsylvania's</a:t>
            </a:r>
            <a:r>
              <a:rPr lang="nl-NL" sz="1600" dirty="0"/>
              <a:t> </a:t>
            </a:r>
            <a:r>
              <a:rPr lang="nl-NL" sz="1600" dirty="0" err="1"/>
              <a:t>Finest</a:t>
            </a:r>
            <a:r>
              <a:rPr lang="nl-NL" sz="1600" dirty="0"/>
              <a:t> </a:t>
            </a:r>
            <a:r>
              <a:rPr lang="nl-NL" sz="1600" dirty="0" err="1"/>
              <a:t>Robotics</a:t>
            </a:r>
            <a:r>
              <a:rPr lang="nl-NL" sz="1600" dirty="0"/>
              <a:t>, </a:t>
            </a:r>
            <a:r>
              <a:rPr lang="nl-NL" sz="1600" dirty="0" err="1"/>
              <a:t>Cadmes</a:t>
            </a:r>
            <a:r>
              <a:rPr lang="nl-NL" sz="1600" dirty="0"/>
              <a:t> Creators, </a:t>
            </a:r>
            <a:r>
              <a:rPr lang="nl-NL" sz="1600" dirty="0" err="1"/>
              <a:t>Frencken’s</a:t>
            </a:r>
            <a:r>
              <a:rPr lang="nl-NL" sz="1600" dirty="0"/>
              <a:t> </a:t>
            </a:r>
            <a:r>
              <a:rPr lang="nl-NL" sz="1600" dirty="0" err="1"/>
              <a:t>Future</a:t>
            </a:r>
            <a:r>
              <a:rPr lang="nl-NL" sz="1600" dirty="0"/>
              <a:t>. </a:t>
            </a:r>
            <a:r>
              <a:rPr lang="nl-NL" sz="1600" dirty="0">
                <a:solidFill>
                  <a:srgbClr val="00B050"/>
                </a:solidFill>
              </a:rPr>
              <a:t>Pros: </a:t>
            </a:r>
            <a:r>
              <a:rPr lang="nl-NL" sz="1600" dirty="0" err="1">
                <a:solidFill>
                  <a:srgbClr val="00B050"/>
                </a:solidFill>
              </a:rPr>
              <a:t>Easily</a:t>
            </a:r>
            <a:r>
              <a:rPr lang="nl-NL" sz="1600" dirty="0">
                <a:solidFill>
                  <a:srgbClr val="00B050"/>
                </a:solidFill>
              </a:rPr>
              <a:t> </a:t>
            </a:r>
            <a:r>
              <a:rPr lang="nl-NL" sz="1600" dirty="0" err="1">
                <a:solidFill>
                  <a:srgbClr val="00B050"/>
                </a:solidFill>
              </a:rPr>
              <a:t>identifiable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reusable</a:t>
            </a:r>
            <a:r>
              <a:rPr lang="nl-NL" sz="1600" dirty="0"/>
              <a:t>. </a:t>
            </a:r>
            <a:r>
              <a:rPr lang="nl-NL" sz="1600" dirty="0" err="1">
                <a:solidFill>
                  <a:srgbClr val="FF0000"/>
                </a:solidFill>
              </a:rPr>
              <a:t>Cons</a:t>
            </a:r>
            <a:r>
              <a:rPr lang="nl-NL" sz="1600" dirty="0">
                <a:solidFill>
                  <a:srgbClr val="FF0000"/>
                </a:solidFill>
              </a:rPr>
              <a:t>: </a:t>
            </a:r>
            <a:r>
              <a:rPr lang="nl-NL" sz="1600" dirty="0" err="1">
                <a:solidFill>
                  <a:srgbClr val="FF0000"/>
                </a:solidFill>
              </a:rPr>
              <a:t>sometimes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less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memorable</a:t>
            </a:r>
            <a:endParaRPr lang="nl-NL" sz="1600" dirty="0">
              <a:solidFill>
                <a:srgbClr val="FF0000"/>
              </a:solidFill>
            </a:endParaRPr>
          </a:p>
          <a:p>
            <a:r>
              <a:rPr lang="nl-NL" sz="2000" b="1" dirty="0">
                <a:solidFill>
                  <a:srgbClr val="FF0000"/>
                </a:solidFill>
              </a:rPr>
              <a:t>Fantasy Name: </a:t>
            </a:r>
            <a:r>
              <a:rPr lang="nl-NL" sz="2000" dirty="0"/>
              <a:t>Make up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own</a:t>
            </a:r>
            <a:r>
              <a:rPr lang="nl-NL" sz="2000" dirty="0"/>
              <a:t> name. It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anything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your</a:t>
            </a:r>
            <a:r>
              <a:rPr lang="nl-NL" sz="2000" dirty="0"/>
              <a:t> team are </a:t>
            </a:r>
            <a:r>
              <a:rPr lang="nl-NL" sz="2000" dirty="0" err="1"/>
              <a:t>comfortable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. It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descriptive</a:t>
            </a:r>
            <a:r>
              <a:rPr lang="nl-NL" sz="2000" dirty="0"/>
              <a:t> or </a:t>
            </a:r>
            <a:r>
              <a:rPr lang="nl-NL" sz="2000" dirty="0" err="1"/>
              <a:t>completely</a:t>
            </a:r>
            <a:r>
              <a:rPr lang="nl-NL" sz="2000" dirty="0"/>
              <a:t> made up. Be </a:t>
            </a:r>
            <a:r>
              <a:rPr lang="nl-NL" sz="2000" dirty="0" err="1"/>
              <a:t>creative</a:t>
            </a:r>
            <a:r>
              <a:rPr lang="nl-NL" sz="2000" dirty="0"/>
              <a:t>! </a:t>
            </a:r>
          </a:p>
          <a:p>
            <a:pPr lvl="1"/>
            <a:r>
              <a:rPr lang="nl-NL" sz="1600" dirty="0">
                <a:solidFill>
                  <a:srgbClr val="00B050"/>
                </a:solidFill>
              </a:rPr>
              <a:t>Pros: </a:t>
            </a:r>
            <a:r>
              <a:rPr lang="nl-NL" sz="1600" dirty="0" err="1">
                <a:solidFill>
                  <a:srgbClr val="00B050"/>
                </a:solidFill>
              </a:rPr>
              <a:t>Spectacular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reusable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easily</a:t>
            </a:r>
            <a:r>
              <a:rPr lang="nl-NL" sz="1600" dirty="0">
                <a:solidFill>
                  <a:srgbClr val="00B050"/>
                </a:solidFill>
              </a:rPr>
              <a:t> </a:t>
            </a:r>
            <a:r>
              <a:rPr lang="nl-NL" sz="1600" dirty="0" err="1">
                <a:solidFill>
                  <a:srgbClr val="00B050"/>
                </a:solidFill>
              </a:rPr>
              <a:t>identifiable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creative</a:t>
            </a:r>
            <a:r>
              <a:rPr lang="nl-NL" sz="1600" dirty="0"/>
              <a:t>. </a:t>
            </a:r>
            <a:r>
              <a:rPr lang="nl-NL" sz="1600" dirty="0" err="1">
                <a:solidFill>
                  <a:srgbClr val="FF0000"/>
                </a:solidFill>
              </a:rPr>
              <a:t>Cons</a:t>
            </a:r>
            <a:r>
              <a:rPr lang="nl-NL" sz="1600" dirty="0">
                <a:solidFill>
                  <a:srgbClr val="FF0000"/>
                </a:solidFill>
              </a:rPr>
              <a:t>: </a:t>
            </a:r>
            <a:r>
              <a:rPr lang="nl-NL" sz="1600" dirty="0" err="1">
                <a:solidFill>
                  <a:srgbClr val="FF0000"/>
                </a:solidFill>
              </a:rPr>
              <a:t>Maybe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your</a:t>
            </a:r>
            <a:r>
              <a:rPr lang="nl-NL" sz="1600" dirty="0">
                <a:solidFill>
                  <a:srgbClr val="FF0000"/>
                </a:solidFill>
              </a:rPr>
              <a:t> school or sponsor wants </a:t>
            </a:r>
            <a:r>
              <a:rPr lang="nl-NL" sz="1600" dirty="0" err="1">
                <a:solidFill>
                  <a:srgbClr val="FF0000"/>
                </a:solidFill>
              </a:rPr>
              <a:t>to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included</a:t>
            </a:r>
            <a:endParaRPr lang="nl-NL" sz="1600" dirty="0">
              <a:solidFill>
                <a:srgbClr val="FF0000"/>
              </a:solidFill>
            </a:endParaRPr>
          </a:p>
          <a:p>
            <a:endParaRPr lang="nl-NL" sz="18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B947A7-2A94-4D4E-B5F7-0863E456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39772-C553-674E-B1E4-9F46A98C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4271" y="1505583"/>
            <a:ext cx="1318004" cy="1318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06370-9098-6848-BD8D-0EA1D0510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0684" y="2119639"/>
            <a:ext cx="1375026" cy="1375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3CA68-504B-EA4E-820D-44DC6A631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454" y="3813254"/>
            <a:ext cx="2210548" cy="505268"/>
          </a:xfrm>
          <a:prstGeom prst="rect">
            <a:avLst/>
          </a:prstGeom>
        </p:spPr>
      </p:pic>
      <p:pic>
        <p:nvPicPr>
          <p:cNvPr id="12" name="Afbeelding 7">
            <a:extLst>
              <a:ext uri="{FF2B5EF4-FFF2-40B4-BE49-F238E27FC236}">
                <a16:creationId xmlns:a16="http://schemas.microsoft.com/office/drawing/2014/main" id="{739619BD-D42A-164F-B78E-5207F441F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758" y="4802176"/>
            <a:ext cx="1338337" cy="11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0FFF-59D2-CE4D-93E5-E9056A2F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: COMING UP WITH OUR NAME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D7475D-179F-0B4A-81A9-B59654826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6575707" cy="4353215"/>
          </a:xfrm>
        </p:spPr>
        <p:txBody>
          <a:bodyPr>
            <a:normAutofit fontScale="92500" lnSpcReduction="20000"/>
          </a:bodyPr>
          <a:lstStyle/>
          <a:p>
            <a:r>
              <a:rPr lang="nl-NL" sz="2000" dirty="0"/>
              <a:t>We </a:t>
            </a:r>
            <a:r>
              <a:rPr lang="nl-NL" sz="2000" dirty="0" err="1"/>
              <a:t>wanted</a:t>
            </a:r>
            <a:r>
              <a:rPr lang="nl-NL" sz="2000" dirty="0"/>
              <a:t> </a:t>
            </a:r>
            <a:r>
              <a:rPr lang="nl-NL" sz="2000" dirty="0" err="1"/>
              <a:t>an</a:t>
            </a:r>
            <a:r>
              <a:rPr lang="nl-NL" sz="2000" dirty="0"/>
              <a:t> </a:t>
            </a:r>
            <a:r>
              <a:rPr lang="nl-NL" sz="2000" dirty="0" err="1"/>
              <a:t>international</a:t>
            </a:r>
            <a:r>
              <a:rPr lang="nl-NL" sz="2000" dirty="0"/>
              <a:t> </a:t>
            </a:r>
            <a:r>
              <a:rPr lang="nl-NL" sz="2000" dirty="0" err="1"/>
              <a:t>sounding</a:t>
            </a:r>
            <a:r>
              <a:rPr lang="nl-NL" sz="2000" dirty="0"/>
              <a:t> name, </a:t>
            </a:r>
            <a:r>
              <a:rPr lang="nl-NL" sz="2000" dirty="0" err="1"/>
              <a:t>so</a:t>
            </a:r>
            <a:r>
              <a:rPr lang="nl-NL" sz="2000" dirty="0"/>
              <a:t> we chose </a:t>
            </a:r>
            <a:r>
              <a:rPr lang="nl-NL" sz="2000" dirty="0" err="1"/>
              <a:t>an</a:t>
            </a:r>
            <a:r>
              <a:rPr lang="nl-NL" sz="2000" dirty="0"/>
              <a:t> English name </a:t>
            </a:r>
            <a:r>
              <a:rPr lang="nl-NL" sz="2000" dirty="0" err="1"/>
              <a:t>although</a:t>
            </a:r>
            <a:r>
              <a:rPr lang="nl-NL" sz="2000" dirty="0"/>
              <a:t> we are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Netherlands.</a:t>
            </a:r>
          </a:p>
          <a:p>
            <a:r>
              <a:rPr lang="nl-NL" sz="2000" dirty="0"/>
              <a:t>We are </a:t>
            </a:r>
            <a:r>
              <a:rPr lang="nl-NL" sz="2000" dirty="0" err="1"/>
              <a:t>all</a:t>
            </a:r>
            <a:r>
              <a:rPr lang="nl-NL" sz="2000" dirty="0"/>
              <a:t> girls. </a:t>
            </a:r>
            <a:r>
              <a:rPr lang="nl-NL" sz="2000" dirty="0" err="1"/>
              <a:t>So”</a:t>
            </a:r>
            <a:r>
              <a:rPr lang="nl-NL" sz="2000" dirty="0" err="1">
                <a:solidFill>
                  <a:srgbClr val="FF0000"/>
                </a:solidFill>
              </a:rPr>
              <a:t>Girls</a:t>
            </a:r>
            <a:r>
              <a:rPr lang="nl-NL" sz="2000" dirty="0"/>
              <a:t>”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name.</a:t>
            </a:r>
          </a:p>
          <a:p>
            <a:r>
              <a:rPr lang="nl-NL" sz="2000" dirty="0"/>
              <a:t>We make </a:t>
            </a:r>
            <a:r>
              <a:rPr lang="nl-NL" sz="2000" dirty="0" err="1"/>
              <a:t>fun</a:t>
            </a:r>
            <a:r>
              <a:rPr lang="nl-NL" sz="2000" dirty="0"/>
              <a:t> of “</a:t>
            </a:r>
            <a:r>
              <a:rPr lang="nl-NL" sz="2000" dirty="0" err="1">
                <a:solidFill>
                  <a:srgbClr val="FF0000"/>
                </a:solidFill>
              </a:rPr>
              <a:t>pretty</a:t>
            </a:r>
            <a:r>
              <a:rPr lang="nl-NL" sz="2000" dirty="0">
                <a:solidFill>
                  <a:srgbClr val="FF0000"/>
                </a:solidFill>
              </a:rPr>
              <a:t>”</a:t>
            </a:r>
            <a:r>
              <a:rPr lang="nl-NL" sz="2000" dirty="0"/>
              <a:t> </a:t>
            </a:r>
            <a:r>
              <a:rPr lang="nl-NL" sz="2000" dirty="0" err="1"/>
              <a:t>being</a:t>
            </a:r>
            <a:r>
              <a:rPr lang="nl-NL" sz="2000" dirty="0"/>
              <a:t> THE </a:t>
            </a:r>
            <a:r>
              <a:rPr lang="nl-NL" sz="2000" dirty="0" err="1"/>
              <a:t>defining</a:t>
            </a:r>
            <a:r>
              <a:rPr lang="nl-NL" sz="2000" dirty="0"/>
              <a:t> </a:t>
            </a:r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girls. We are </a:t>
            </a:r>
            <a:r>
              <a:rPr lang="nl-NL" sz="2000" dirty="0" err="1"/>
              <a:t>just</a:t>
            </a:r>
            <a:r>
              <a:rPr lang="nl-NL" sz="2000" dirty="0"/>
              <a:t> as </a:t>
            </a:r>
            <a:r>
              <a:rPr lang="nl-NL" sz="2000" dirty="0">
                <a:solidFill>
                  <a:srgbClr val="FF0000"/>
                </a:solidFill>
              </a:rPr>
              <a:t>smart</a:t>
            </a:r>
            <a:r>
              <a:rPr lang="nl-NL" sz="2000" dirty="0"/>
              <a:t> as boys.</a:t>
            </a:r>
          </a:p>
          <a:p>
            <a:r>
              <a:rPr lang="nl-NL" sz="2000" dirty="0" err="1"/>
              <a:t>So</a:t>
            </a:r>
            <a:r>
              <a:rPr lang="nl-NL" sz="2000" dirty="0"/>
              <a:t> we </a:t>
            </a:r>
            <a:r>
              <a:rPr lang="nl-NL" sz="2000" dirty="0" err="1"/>
              <a:t>came</a:t>
            </a:r>
            <a:r>
              <a:rPr lang="nl-NL" sz="2000" dirty="0"/>
              <a:t> up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Pretty</a:t>
            </a:r>
            <a:r>
              <a:rPr lang="nl-NL" sz="2000" dirty="0"/>
              <a:t> Smart Girls. </a:t>
            </a:r>
            <a:r>
              <a:rPr lang="nl-NL" sz="2000" dirty="0" err="1"/>
              <a:t>Our</a:t>
            </a:r>
            <a:r>
              <a:rPr lang="nl-NL" sz="2000" dirty="0"/>
              <a:t> coach </a:t>
            </a:r>
            <a:r>
              <a:rPr lang="nl-NL" sz="2000" dirty="0" err="1"/>
              <a:t>explained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in English </a:t>
            </a:r>
            <a:r>
              <a:rPr lang="nl-NL" sz="2000" dirty="0" err="1"/>
              <a:t>Pretty</a:t>
            </a:r>
            <a:r>
              <a:rPr lang="nl-NL" sz="2000" dirty="0"/>
              <a:t> Smart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mean</a:t>
            </a:r>
            <a:r>
              <a:rPr lang="nl-NL" sz="2000" dirty="0"/>
              <a:t> different </a:t>
            </a:r>
            <a:r>
              <a:rPr lang="nl-NL" sz="2000" dirty="0" err="1"/>
              <a:t>things</a:t>
            </a:r>
            <a:r>
              <a:rPr lang="nl-NL" sz="2000" dirty="0"/>
              <a:t>, </a:t>
            </a:r>
            <a:r>
              <a:rPr lang="nl-NL" sz="2000" dirty="0" err="1"/>
              <a:t>it</a:t>
            </a:r>
            <a:r>
              <a:rPr lang="nl-NL" sz="2000" dirty="0"/>
              <a:t> is a </a:t>
            </a:r>
            <a:r>
              <a:rPr lang="nl-NL" sz="2000" b="1" i="1" dirty="0" err="1"/>
              <a:t>pun</a:t>
            </a:r>
            <a:r>
              <a:rPr lang="nl-NL" sz="2000" dirty="0"/>
              <a:t>. </a:t>
            </a:r>
            <a:r>
              <a:rPr lang="nl-NL" sz="2000" dirty="0" err="1"/>
              <a:t>Pretty</a:t>
            </a:r>
            <a:r>
              <a:rPr lang="nl-NL" sz="2000" dirty="0"/>
              <a:t> is “</a:t>
            </a:r>
            <a:r>
              <a:rPr lang="nl-NL" sz="2000" dirty="0" err="1"/>
              <a:t>beautiful</a:t>
            </a:r>
            <a:r>
              <a:rPr lang="nl-NL" sz="2000" dirty="0"/>
              <a:t>”, but </a:t>
            </a:r>
            <a:r>
              <a:rPr lang="nl-NL" sz="2000" dirty="0" err="1"/>
              <a:t>also</a:t>
            </a:r>
            <a:r>
              <a:rPr lang="nl-NL" sz="2000" dirty="0"/>
              <a:t> “</a:t>
            </a:r>
            <a:r>
              <a:rPr lang="nl-NL" sz="2000" dirty="0" err="1"/>
              <a:t>quite</a:t>
            </a:r>
            <a:r>
              <a:rPr lang="nl-NL" sz="2000" dirty="0"/>
              <a:t>”. </a:t>
            </a:r>
            <a:r>
              <a:rPr lang="nl-NL" sz="2000" dirty="0" err="1"/>
              <a:t>And</a:t>
            </a:r>
            <a:r>
              <a:rPr lang="nl-NL" sz="2000" dirty="0"/>
              <a:t> Smart is “intelligent”, but </a:t>
            </a:r>
            <a:r>
              <a:rPr lang="nl-NL" sz="2000" dirty="0" err="1"/>
              <a:t>also</a:t>
            </a:r>
            <a:r>
              <a:rPr lang="nl-NL" sz="2000" dirty="0"/>
              <a:t> “</a:t>
            </a:r>
            <a:r>
              <a:rPr lang="nl-NL" sz="2000" dirty="0" err="1"/>
              <a:t>Stylish</a:t>
            </a:r>
            <a:r>
              <a:rPr lang="nl-NL" sz="2000" dirty="0"/>
              <a:t>, </a:t>
            </a:r>
            <a:r>
              <a:rPr lang="nl-NL" sz="2000" dirty="0" err="1"/>
              <a:t>fashionable</a:t>
            </a:r>
            <a:r>
              <a:rPr lang="nl-NL" sz="2000" dirty="0"/>
              <a:t>”.  The </a:t>
            </a:r>
            <a:r>
              <a:rPr lang="nl-NL" sz="2000" dirty="0" err="1"/>
              <a:t>combination</a:t>
            </a:r>
            <a:r>
              <a:rPr lang="nl-NL" sz="2000" dirty="0"/>
              <a:t> “</a:t>
            </a:r>
            <a:r>
              <a:rPr lang="nl-NL" sz="2000" dirty="0" err="1"/>
              <a:t>pretty</a:t>
            </a:r>
            <a:r>
              <a:rPr lang="nl-NL" sz="2000" dirty="0"/>
              <a:t> smart”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mean</a:t>
            </a:r>
            <a:r>
              <a:rPr lang="nl-NL" sz="2000" dirty="0"/>
              <a:t> </a:t>
            </a:r>
            <a:r>
              <a:rPr lang="nl-NL" sz="2000" dirty="0" err="1"/>
              <a:t>many</a:t>
            </a:r>
            <a:r>
              <a:rPr lang="nl-NL" sz="2000" dirty="0"/>
              <a:t> </a:t>
            </a:r>
            <a:r>
              <a:rPr lang="nl-NL" sz="2000" dirty="0" err="1"/>
              <a:t>things</a:t>
            </a:r>
            <a:r>
              <a:rPr lang="nl-NL" sz="2000" dirty="0"/>
              <a:t>!</a:t>
            </a:r>
          </a:p>
          <a:p>
            <a:r>
              <a:rPr lang="nl-NL" sz="2000" dirty="0">
                <a:solidFill>
                  <a:srgbClr val="FF0000"/>
                </a:solidFill>
              </a:rPr>
              <a:t>POWER</a:t>
            </a:r>
            <a:r>
              <a:rPr lang="nl-NL" sz="2000" dirty="0"/>
              <a:t> is </a:t>
            </a:r>
            <a:r>
              <a:rPr lang="nl-NL" sz="2000" dirty="0" err="1"/>
              <a:t>an</a:t>
            </a:r>
            <a:r>
              <a:rPr lang="nl-NL" sz="2000" dirty="0"/>
              <a:t> </a:t>
            </a:r>
            <a:r>
              <a:rPr lang="nl-NL" sz="2000" dirty="0" err="1"/>
              <a:t>acronym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what</a:t>
            </a:r>
            <a:r>
              <a:rPr lang="nl-NL" sz="2000" dirty="0"/>
              <a:t> we do (in Dutch): </a:t>
            </a:r>
            <a:r>
              <a:rPr lang="nl-NL" sz="2000" dirty="0">
                <a:solidFill>
                  <a:srgbClr val="FF0000"/>
                </a:solidFill>
              </a:rPr>
              <a:t>P</a:t>
            </a:r>
            <a:r>
              <a:rPr lang="nl-NL" sz="2000" dirty="0"/>
              <a:t>rogramming, </a:t>
            </a:r>
            <a:r>
              <a:rPr lang="nl-NL" sz="2000" dirty="0">
                <a:solidFill>
                  <a:srgbClr val="FF0000"/>
                </a:solidFill>
              </a:rPr>
              <a:t>O</a:t>
            </a:r>
            <a:r>
              <a:rPr lang="nl-NL" sz="2000" dirty="0"/>
              <a:t>nderzoek (research), </a:t>
            </a:r>
            <a:r>
              <a:rPr lang="nl-NL" sz="2000" dirty="0">
                <a:solidFill>
                  <a:srgbClr val="FF0000"/>
                </a:solidFill>
              </a:rPr>
              <a:t>W</a:t>
            </a:r>
            <a:r>
              <a:rPr lang="nl-NL" sz="2000" dirty="0"/>
              <a:t>etenschap (</a:t>
            </a:r>
            <a:r>
              <a:rPr lang="nl-NL" sz="2000" dirty="0" err="1"/>
              <a:t>science</a:t>
            </a:r>
            <a:r>
              <a:rPr lang="nl-NL" sz="2000" dirty="0"/>
              <a:t>), </a:t>
            </a:r>
            <a:r>
              <a:rPr lang="nl-NL" sz="2000" dirty="0" err="1">
                <a:solidFill>
                  <a:srgbClr val="FF0000"/>
                </a:solidFill>
              </a:rPr>
              <a:t>E</a:t>
            </a:r>
            <a:r>
              <a:rPr lang="nl-NL" sz="2000" dirty="0" err="1"/>
              <a:t>xperimenting</a:t>
            </a:r>
            <a:r>
              <a:rPr lang="nl-NL" sz="2000" dirty="0"/>
              <a:t>, </a:t>
            </a:r>
            <a:r>
              <a:rPr lang="nl-NL" sz="2000" dirty="0" err="1">
                <a:solidFill>
                  <a:srgbClr val="FF0000"/>
                </a:solidFill>
              </a:rPr>
              <a:t>R</a:t>
            </a:r>
            <a:r>
              <a:rPr lang="nl-NL" sz="2000" dirty="0" err="1"/>
              <a:t>obotics</a:t>
            </a:r>
            <a:r>
              <a:rPr lang="nl-NL" sz="2000" dirty="0"/>
              <a:t>.</a:t>
            </a:r>
          </a:p>
          <a:p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combined</a:t>
            </a:r>
            <a:r>
              <a:rPr lang="nl-NL" sz="2000" dirty="0"/>
              <a:t> </a:t>
            </a:r>
            <a:r>
              <a:rPr lang="nl-NL" sz="2000" dirty="0" err="1"/>
              <a:t>makes</a:t>
            </a:r>
            <a:r>
              <a:rPr lang="nl-NL" sz="2000" dirty="0"/>
              <a:t> </a:t>
            </a:r>
            <a:r>
              <a:rPr lang="nl-NL" sz="2000" dirty="0" err="1"/>
              <a:t>us</a:t>
            </a:r>
            <a:r>
              <a:rPr lang="nl-NL" sz="2000" dirty="0"/>
              <a:t> </a:t>
            </a:r>
            <a:r>
              <a:rPr lang="nl-NL" sz="2000" b="1" i="1" dirty="0" err="1">
                <a:solidFill>
                  <a:srgbClr val="FF0000"/>
                </a:solidFill>
              </a:rPr>
              <a:t>Pretty</a:t>
            </a:r>
            <a:r>
              <a:rPr lang="nl-NL" sz="2000" b="1" i="1" dirty="0">
                <a:solidFill>
                  <a:srgbClr val="FF0000"/>
                </a:solidFill>
              </a:rPr>
              <a:t> Smart POWER Girls</a:t>
            </a:r>
            <a:r>
              <a:rPr lang="nl-NL" sz="2000" dirty="0"/>
              <a:t>.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BF69BD-F8DA-4B4D-84CF-87C6EA1D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0165D4FB-B329-1C45-AA27-260ECF08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98" y="2713054"/>
            <a:ext cx="1885310" cy="165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07FF5-E561-7E4A-8DAD-1949A826EF3F}"/>
              </a:ext>
            </a:extLst>
          </p:cNvPr>
          <p:cNvSpPr txBox="1"/>
          <p:nvPr/>
        </p:nvSpPr>
        <p:spPr>
          <a:xfrm>
            <a:off x="1020200" y="5751862"/>
            <a:ext cx="711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Whatever name you pick, make sure it has a meaning for your team.</a:t>
            </a:r>
          </a:p>
        </p:txBody>
      </p:sp>
    </p:spTree>
    <p:extLst>
      <p:ext uri="{BB962C8B-B14F-4D97-AF65-F5344CB8AC3E}">
        <p14:creationId xmlns:p14="http://schemas.microsoft.com/office/powerpoint/2010/main" val="381695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TEAM LOGO</a:t>
            </a:r>
          </a:p>
        </p:txBody>
      </p:sp>
      <p:sp>
        <p:nvSpPr>
          <p:cNvPr id="18" name="Tijdelijke aanduiding voor inhoud 17">
            <a:extLst>
              <a:ext uri="{FF2B5EF4-FFF2-40B4-BE49-F238E27FC236}">
                <a16:creationId xmlns:a16="http://schemas.microsoft.com/office/drawing/2014/main" id="{E6014D2F-559F-804F-A7CC-9B3934FF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319662" cy="4353215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Every team </a:t>
            </a:r>
            <a:r>
              <a:rPr lang="nl-NL" dirty="0" err="1"/>
              <a:t>needs</a:t>
            </a:r>
            <a:r>
              <a:rPr lang="nl-NL" dirty="0"/>
              <a:t> a name</a:t>
            </a:r>
          </a:p>
          <a:p>
            <a:r>
              <a:rPr lang="nl-NL" dirty="0"/>
              <a:t>A team logo is </a:t>
            </a:r>
            <a:r>
              <a:rPr lang="nl-NL" dirty="0" err="1"/>
              <a:t>optional</a:t>
            </a:r>
            <a:r>
              <a:rPr lang="nl-NL" dirty="0"/>
              <a:t>, but </a:t>
            </a:r>
            <a:r>
              <a:rPr lang="nl-NL" dirty="0" err="1"/>
              <a:t>fun</a:t>
            </a:r>
            <a:r>
              <a:rPr lang="nl-NL" dirty="0"/>
              <a:t>!</a:t>
            </a:r>
          </a:p>
          <a:p>
            <a:endParaRPr lang="nl-NL" dirty="0"/>
          </a:p>
          <a:p>
            <a:r>
              <a:rPr lang="nl-NL" dirty="0"/>
              <a:t>We have a </a:t>
            </a:r>
            <a:r>
              <a:rPr lang="nl-NL" dirty="0" err="1"/>
              <a:t>colorful</a:t>
            </a:r>
            <a:r>
              <a:rPr lang="nl-NL" dirty="0"/>
              <a:t> logo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represents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fun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diveristy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passion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science</a:t>
            </a:r>
            <a:r>
              <a:rPr lang="nl-NL" dirty="0"/>
              <a:t>.</a:t>
            </a:r>
          </a:p>
          <a:p>
            <a:r>
              <a:rPr lang="nl-NL" dirty="0"/>
              <a:t>The </a:t>
            </a:r>
            <a:r>
              <a:rPr lang="nl-NL" dirty="0" err="1"/>
              <a:t>words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logo have a </a:t>
            </a:r>
            <a:r>
              <a:rPr lang="nl-NL" dirty="0" err="1"/>
              <a:t>typeface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matches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.</a:t>
            </a:r>
          </a:p>
          <a:p>
            <a:r>
              <a:rPr lang="nl-NL" dirty="0"/>
              <a:t>We have different logos </a:t>
            </a:r>
            <a:r>
              <a:rPr lang="nl-NL" dirty="0" err="1"/>
              <a:t>for</a:t>
            </a:r>
            <a:r>
              <a:rPr lang="nl-NL" dirty="0"/>
              <a:t> online/print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shirts. But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easily</a:t>
            </a:r>
            <a:r>
              <a:rPr lang="nl-NL" dirty="0"/>
              <a:t> </a:t>
            </a:r>
            <a:r>
              <a:rPr lang="nl-NL" dirty="0" err="1"/>
              <a:t>identifiable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Afbeelding 7">
            <a:extLst>
              <a:ext uri="{FF2B5EF4-FFF2-40B4-BE49-F238E27FC236}">
                <a16:creationId xmlns:a16="http://schemas.microsoft.com/office/drawing/2014/main" id="{3A3E1105-D12A-504C-8966-654A7F93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26" y="1733560"/>
            <a:ext cx="1807884" cy="1590067"/>
          </a:xfrm>
          <a:prstGeom prst="rect">
            <a:avLst/>
          </a:prstGeom>
        </p:spPr>
      </p:pic>
      <p:pic>
        <p:nvPicPr>
          <p:cNvPr id="11" name="Afbeelding 9">
            <a:extLst>
              <a:ext uri="{FF2B5EF4-FFF2-40B4-BE49-F238E27FC236}">
                <a16:creationId xmlns:a16="http://schemas.microsoft.com/office/drawing/2014/main" id="{76A08530-6F71-E046-A7E1-5D0DA36C6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7641" y="3857071"/>
            <a:ext cx="2199743" cy="21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9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28A29-2833-244F-83C4-412EDDC9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SHIRTS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hats</a:t>
            </a:r>
            <a:r>
              <a:rPr lang="nl-NL" dirty="0"/>
              <a:t> help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identity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07C79E-09E8-9E4F-8E2B-587D86FA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498752" cy="4353215"/>
          </a:xfrm>
        </p:spPr>
        <p:txBody>
          <a:bodyPr>
            <a:normAutofit/>
          </a:bodyPr>
          <a:lstStyle/>
          <a:p>
            <a:r>
              <a:rPr lang="nl-NL" sz="1800" dirty="0" err="1"/>
              <a:t>Our</a:t>
            </a:r>
            <a:r>
              <a:rPr lang="nl-NL" sz="1800" dirty="0"/>
              <a:t> shirts </a:t>
            </a:r>
            <a:r>
              <a:rPr lang="nl-NL" sz="1800" dirty="0" err="1"/>
              <a:t>vary</a:t>
            </a:r>
            <a:r>
              <a:rPr lang="nl-NL" sz="1800" dirty="0"/>
              <a:t> </a:t>
            </a:r>
            <a:r>
              <a:rPr lang="nl-NL" sz="1800" dirty="0" err="1"/>
              <a:t>every</a:t>
            </a:r>
            <a:r>
              <a:rPr lang="nl-NL" sz="1800" dirty="0"/>
              <a:t> </a:t>
            </a:r>
            <a:r>
              <a:rPr lang="nl-NL" sz="1800" dirty="0" err="1"/>
              <a:t>season</a:t>
            </a:r>
            <a:r>
              <a:rPr lang="nl-NL" sz="1800" dirty="0"/>
              <a:t>. We </a:t>
            </a:r>
            <a:r>
              <a:rPr lang="nl-NL" sz="1800" dirty="0" err="1"/>
              <a:t>started</a:t>
            </a:r>
            <a:r>
              <a:rPr lang="nl-NL" sz="1800" dirty="0"/>
              <a:t> </a:t>
            </a:r>
            <a:r>
              <a:rPr lang="nl-NL" sz="1800" dirty="0" err="1"/>
              <a:t>simple</a:t>
            </a:r>
            <a:r>
              <a:rPr lang="nl-NL" sz="1800" dirty="0"/>
              <a:t>, but as we </a:t>
            </a:r>
            <a:r>
              <a:rPr lang="nl-NL" sz="1800" dirty="0" err="1"/>
              <a:t>got</a:t>
            </a:r>
            <a:r>
              <a:rPr lang="nl-NL" sz="1800" dirty="0"/>
              <a:t> more </a:t>
            </a:r>
            <a:r>
              <a:rPr lang="nl-NL" sz="1800" dirty="0" err="1"/>
              <a:t>experienced</a:t>
            </a:r>
            <a:r>
              <a:rPr lang="nl-NL" sz="1800" dirty="0"/>
              <a:t>, we </a:t>
            </a:r>
            <a:r>
              <a:rPr lang="nl-NL" sz="1800" dirty="0" err="1"/>
              <a:t>also</a:t>
            </a:r>
            <a:r>
              <a:rPr lang="nl-NL" sz="1800" dirty="0"/>
              <a:t> put more time </a:t>
            </a:r>
            <a:r>
              <a:rPr lang="nl-NL" sz="1800" dirty="0" err="1"/>
              <a:t>into</a:t>
            </a:r>
            <a:r>
              <a:rPr lang="nl-NL" sz="1800" dirty="0"/>
              <a:t> </a:t>
            </a:r>
            <a:r>
              <a:rPr lang="nl-NL" sz="1800" dirty="0" err="1"/>
              <a:t>our</a:t>
            </a:r>
            <a:r>
              <a:rPr lang="nl-NL" sz="1800" dirty="0"/>
              <a:t> </a:t>
            </a:r>
            <a:r>
              <a:rPr lang="nl-NL" sz="1800" dirty="0" err="1"/>
              <a:t>appearance</a:t>
            </a:r>
            <a:r>
              <a:rPr lang="nl-NL" sz="1800" dirty="0"/>
              <a:t>.</a:t>
            </a:r>
          </a:p>
          <a:p>
            <a:r>
              <a:rPr lang="nl-NL" sz="1800" dirty="0"/>
              <a:t>We </a:t>
            </a:r>
            <a:r>
              <a:rPr lang="nl-NL" sz="1800" dirty="0" err="1"/>
              <a:t>always</a:t>
            </a:r>
            <a:r>
              <a:rPr lang="nl-NL" sz="1800" dirty="0"/>
              <a:t> </a:t>
            </a:r>
            <a:r>
              <a:rPr lang="nl-NL" sz="1800" dirty="0" err="1"/>
              <a:t>wear</a:t>
            </a:r>
            <a:r>
              <a:rPr lang="nl-NL" sz="1800" dirty="0"/>
              <a:t> </a:t>
            </a:r>
            <a:r>
              <a:rPr lang="nl-NL" sz="1800" dirty="0" err="1"/>
              <a:t>some</a:t>
            </a:r>
            <a:r>
              <a:rPr lang="nl-NL" sz="1800" dirty="0"/>
              <a:t> kind of hat. It’s </a:t>
            </a:r>
            <a:r>
              <a:rPr lang="nl-NL" sz="1800" dirty="0" err="1"/>
              <a:t>just</a:t>
            </a:r>
            <a:r>
              <a:rPr lang="nl-NL" sz="1800" dirty="0"/>
              <a:t> </a:t>
            </a:r>
            <a:r>
              <a:rPr lang="nl-NL" sz="1800" dirty="0" err="1"/>
              <a:t>so</a:t>
            </a:r>
            <a:r>
              <a:rPr lang="nl-NL" sz="1800" dirty="0"/>
              <a:t> </a:t>
            </a:r>
            <a:r>
              <a:rPr lang="nl-NL" sz="1800" dirty="0" err="1"/>
              <a:t>much</a:t>
            </a:r>
            <a:r>
              <a:rPr lang="nl-NL" sz="1800" dirty="0"/>
              <a:t> more </a:t>
            </a:r>
            <a:r>
              <a:rPr lang="nl-NL" sz="1800" dirty="0" err="1"/>
              <a:t>fun</a:t>
            </a:r>
            <a:r>
              <a:rPr lang="nl-NL" sz="1800" dirty="0"/>
              <a:t>!</a:t>
            </a:r>
          </a:p>
          <a:p>
            <a:r>
              <a:rPr lang="nl-NL" sz="1800" dirty="0" err="1"/>
              <a:t>This</a:t>
            </a:r>
            <a:r>
              <a:rPr lang="nl-NL" sz="1800" dirty="0"/>
              <a:t> </a:t>
            </a:r>
            <a:r>
              <a:rPr lang="nl-NL" sz="1800" dirty="0" err="1"/>
              <a:t>year</a:t>
            </a:r>
            <a:r>
              <a:rPr lang="nl-NL" sz="1800" dirty="0"/>
              <a:t> we </a:t>
            </a:r>
            <a:r>
              <a:rPr lang="nl-NL" sz="1800" dirty="0" err="1"/>
              <a:t>also</a:t>
            </a:r>
            <a:r>
              <a:rPr lang="nl-NL" sz="1800" dirty="0"/>
              <a:t> </a:t>
            </a:r>
            <a:r>
              <a:rPr lang="nl-NL" sz="1800" dirty="0" err="1"/>
              <a:t>added</a:t>
            </a:r>
            <a:r>
              <a:rPr lang="nl-NL" sz="1800" dirty="0"/>
              <a:t> sweaters </a:t>
            </a:r>
            <a:r>
              <a:rPr lang="nl-NL" sz="1800" dirty="0" err="1"/>
              <a:t>and</a:t>
            </a:r>
            <a:r>
              <a:rPr lang="nl-NL" sz="1800" dirty="0"/>
              <a:t> jackets</a:t>
            </a:r>
          </a:p>
          <a:p>
            <a:endParaRPr lang="nl-NL" sz="18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63FC79-9AF2-EE4C-99E3-0DCC578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7201F0E-2D63-7041-971E-3D3337FA0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84" y="3731830"/>
            <a:ext cx="2310774" cy="173308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2D0A1F46-8760-2A40-8AAB-0F5F82AEAE99}"/>
              </a:ext>
            </a:extLst>
          </p:cNvPr>
          <p:cNvSpPr txBox="1"/>
          <p:nvPr/>
        </p:nvSpPr>
        <p:spPr>
          <a:xfrm>
            <a:off x="758769" y="5497261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Christmas </a:t>
            </a:r>
            <a:r>
              <a:rPr lang="nl-NL" sz="1400" dirty="0" err="1"/>
              <a:t>hats</a:t>
            </a:r>
            <a:r>
              <a:rPr lang="nl-NL" sz="1400" dirty="0"/>
              <a:t> in december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E2E30E72-3064-7A44-A016-51F860F8E4BA}"/>
              </a:ext>
            </a:extLst>
          </p:cNvPr>
          <p:cNvSpPr txBox="1"/>
          <p:nvPr/>
        </p:nvSpPr>
        <p:spPr>
          <a:xfrm>
            <a:off x="3198606" y="5601149"/>
            <a:ext cx="257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/>
              <a:t>Dutch </a:t>
            </a:r>
            <a:r>
              <a:rPr lang="nl-NL" sz="1400" dirty="0" err="1"/>
              <a:t>hats</a:t>
            </a:r>
            <a:r>
              <a:rPr lang="nl-NL" sz="1400" dirty="0"/>
              <a:t>, </a:t>
            </a:r>
            <a:r>
              <a:rPr lang="nl-NL" sz="1400" dirty="0" err="1"/>
              <a:t>makeup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ribbons</a:t>
            </a:r>
            <a:r>
              <a:rPr lang="nl-NL" sz="1400" dirty="0"/>
              <a:t> </a:t>
            </a:r>
          </a:p>
          <a:p>
            <a:pPr algn="ctr"/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internationals</a:t>
            </a:r>
            <a:endParaRPr lang="nl-NL" sz="1400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F49F288-7B93-1945-AEE5-F89C43E044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208487" y="1700765"/>
            <a:ext cx="2362457" cy="1771843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EB2EE27-0B20-4D40-88B5-09825303B42B}"/>
              </a:ext>
            </a:extLst>
          </p:cNvPr>
          <p:cNvSpPr txBox="1"/>
          <p:nvPr/>
        </p:nvSpPr>
        <p:spPr>
          <a:xfrm>
            <a:off x="6386271" y="3553877"/>
            <a:ext cx="2254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Our</a:t>
            </a:r>
            <a:r>
              <a:rPr lang="nl-NL" sz="1400" dirty="0"/>
              <a:t> robot </a:t>
            </a:r>
            <a:r>
              <a:rPr lang="nl-NL" sz="1400" dirty="0" err="1"/>
              <a:t>and</a:t>
            </a:r>
            <a:r>
              <a:rPr lang="nl-NL" sz="1400" dirty="0"/>
              <a:t> shirts match!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9B5296BF-48B9-8844-86ED-2C1827681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6315037" y="4313169"/>
            <a:ext cx="2051352" cy="1571048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1943434D-2E6D-4540-8F21-D5B2051A79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748" y="3725826"/>
            <a:ext cx="2472419" cy="18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78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5082</TotalTime>
  <Words>1169</Words>
  <Application>Microsoft Macintosh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DEVELOPING A TEAM IDENTITY</vt:lpstr>
      <vt:lpstr>MEET THE Authors</vt:lpstr>
      <vt:lpstr>WHY DEVELOP A Team IDENTITY?</vt:lpstr>
      <vt:lpstr>GET TO KNOW YOUR TEAM</vt:lpstr>
      <vt:lpstr>AN IDENTITY FOR ONE SEASON AND BEYOND</vt:lpstr>
      <vt:lpstr>Choosing a team name</vt:lpstr>
      <vt:lpstr>Case Study: COMING UP WITH OUR NAME</vt:lpstr>
      <vt:lpstr>Developing a TEAM LOGO</vt:lpstr>
      <vt:lpstr>SHIRTS and hats help create an identity</vt:lpstr>
      <vt:lpstr>TEAM CHEERS</vt:lpstr>
      <vt:lpstr>Flags, Banners, Mascots</vt:lpstr>
      <vt:lpstr>Social media</vt:lpstr>
      <vt:lpstr>TIP: Be authentic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38</cp:revision>
  <dcterms:created xsi:type="dcterms:W3CDTF">2018-06-09T21:02:33Z</dcterms:created>
  <dcterms:modified xsi:type="dcterms:W3CDTF">2023-05-29T12:40:34Z</dcterms:modified>
</cp:coreProperties>
</file>