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9"/>
  </p:notesMasterIdLst>
  <p:sldIdLst>
    <p:sldId id="256" r:id="rId2"/>
    <p:sldId id="396" r:id="rId3"/>
    <p:sldId id="392" r:id="rId4"/>
    <p:sldId id="394" r:id="rId5"/>
    <p:sldId id="395" r:id="rId6"/>
    <p:sldId id="393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84"/>
    <p:restoredTop sz="94650"/>
  </p:normalViewPr>
  <p:slideViewPr>
    <p:cSldViewPr snapToGrid="0" snapToObjects="1">
      <p:cViewPr varScale="1">
        <p:scale>
          <a:sx n="98" d="100"/>
          <a:sy n="98" d="100"/>
        </p:scale>
        <p:origin x="19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8CD71-4833-D241-9C24-E07BA428460D}" type="datetimeFigureOut">
              <a:rPr lang="en-US" smtClean="0"/>
              <a:t>5/29/23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7FFE4-573E-044B-86F2-A86FD38E6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78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45051-E032-1249-AC8B-C5EB1B15FB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79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3A4AE9D7-5160-3643-8FD6-ACFE3295F6CB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FLLTutorials.com. Last edit 5/29/2023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95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F751BFD-5454-FC49-9D73-8BF4FFF5C853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FLLTutorials.com. Last edit 5/29/2023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03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E510904-FE82-B349-843E-834D82D5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Last Edit</a:t>
            </a:r>
            <a:r>
              <a:rPr lang="en-US"/>
              <a:t>: </a:t>
            </a:r>
            <a:fld id="{D259EDA5-3982-774E-94E9-7B76A26C105B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4317"/>
            <a:ext cx="4870585" cy="365125"/>
          </a:xfrm>
        </p:spPr>
        <p:txBody>
          <a:bodyPr/>
          <a:lstStyle>
            <a:lvl1pPr>
              <a:defRPr sz="120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2023, FLLTutorials.com. Last edit 5/29/2023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797" y="6488285"/>
            <a:ext cx="465339" cy="365125"/>
          </a:xfrm>
        </p:spPr>
        <p:txBody>
          <a:bodyPr/>
          <a:lstStyle>
            <a:lvl1pPr>
              <a:defRPr sz="120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69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 userDrawn="1"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pPr/>
              <a:t>5/29/23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 userDrawn="1"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 userDrawn="1"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580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BEF07CED-4402-CC45-BB63-13CCF01D9967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FLLTutorials.com. Last edit 5/29/2023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71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1D3119FF-EC09-544E-9EB9-689DCCB333FF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FLLTutorials.com. Last edit 5/29/2023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98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05FC522A-417E-D24B-989A-3616C1F96A1A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FLLTutorials.com. Last edit 5/29/2023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39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58B5D770-D3FF-2E40-BA8B-D1364EC9A0D0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FLLTutorials.com. Last edit 5/29/2023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727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CCD102A-585F-9C42-A507-18A88491FA38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2023, FLLTutorials.com. Last edit 5/29/2023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877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327577A0-87DC-7041-9CBC-4A8376348E9B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FLLTutorials.com. Last edit 5/29/2023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64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AE8D72-8133-BD4C-9ABB-B6CCBBAC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Last Edit</a:t>
            </a:r>
            <a:r>
              <a:rPr lang="en-US"/>
              <a:t>: </a:t>
            </a:r>
            <a:fld id="{D97B21AC-2D37-8743-9C99-4AB3C99C0184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2023, FLLTutorials.com. Last edit 5/29/2023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45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flltutorial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4C8D1-16D7-AC48-8FF7-4AF4CC152D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SelECTING</a:t>
            </a:r>
            <a:r>
              <a:rPr lang="en-US" dirty="0"/>
              <a:t> A TEAM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1BC93-F90C-8A4F-A719-10187FF93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2" y="5161024"/>
            <a:ext cx="7989752" cy="590321"/>
          </a:xfrm>
          <a:ln>
            <a:noFill/>
          </a:ln>
        </p:spPr>
        <p:txBody>
          <a:bodyPr/>
          <a:lstStyle/>
          <a:p>
            <a:r>
              <a:rPr lang="en-US" dirty="0"/>
              <a:t>SANJAY &amp; ARVIND SESHAN</a:t>
            </a:r>
          </a:p>
        </p:txBody>
      </p:sp>
    </p:spTree>
    <p:extLst>
      <p:ext uri="{BB962C8B-B14F-4D97-AF65-F5344CB8AC3E}">
        <p14:creationId xmlns:p14="http://schemas.microsoft.com/office/powerpoint/2010/main" val="892384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0CCA9-D4FC-4EE3-9A65-C9A4F4B2E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TO A CONSENSUS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6C50F-F000-4D9F-BC42-EF20318BA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FLLTutorials.com. Last edit 5/29/2023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F6375-8234-43A0-B41E-78CE4DD82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FB65E20-F7A9-C144-8566-51214108B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1101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team should decide how they will select the team name</a:t>
            </a:r>
          </a:p>
          <a:p>
            <a:r>
              <a:rPr lang="en-US" dirty="0"/>
              <a:t>Will the majority vote win? Will there be compromises and names will be combined? What if someone’s idea is not selected? How should they react? Can the coach or a team leader veto the idea?</a:t>
            </a:r>
          </a:p>
          <a:p>
            <a:r>
              <a:rPr lang="en-US" dirty="0"/>
              <a:t>Use this opportunity to determine how you will make decisions as a team this season? Selecting a team name is just one decision in a long list of decisions your team will have to make. Coming up with a process early on will help make the process much easier and reduce hurt feelings.</a:t>
            </a:r>
          </a:p>
        </p:txBody>
      </p:sp>
    </p:spTree>
    <p:extLst>
      <p:ext uri="{BB962C8B-B14F-4D97-AF65-F5344CB8AC3E}">
        <p14:creationId xmlns:p14="http://schemas.microsoft.com/office/powerpoint/2010/main" val="1210289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0CCA9-D4FC-4EE3-9A65-C9A4F4B2E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BRAINSTORMING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6C50F-F000-4D9F-BC42-EF20318BA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FLLTutorials.com. Last edit 5/29/2023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F6375-8234-43A0-B41E-78CE4DD82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FB65E20-F7A9-C144-8566-51214108B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Name of your street, your school, or city</a:t>
            </a:r>
          </a:p>
          <a:p>
            <a:r>
              <a:rPr lang="en-US" dirty="0"/>
              <a:t>Favorite person or animal</a:t>
            </a:r>
          </a:p>
          <a:p>
            <a:r>
              <a:rPr lang="en-US" dirty="0"/>
              <a:t>Movie name, movie characters</a:t>
            </a:r>
          </a:p>
          <a:p>
            <a:r>
              <a:rPr lang="en-US" dirty="0"/>
              <a:t>An adjective that represents everyone on the team</a:t>
            </a:r>
          </a:p>
          <a:p>
            <a:r>
              <a:rPr lang="en-US" dirty="0"/>
              <a:t>A random word</a:t>
            </a:r>
          </a:p>
          <a:p>
            <a:r>
              <a:rPr lang="en-US" dirty="0"/>
              <a:t>A team mascot</a:t>
            </a:r>
          </a:p>
          <a:p>
            <a:r>
              <a:rPr lang="en-US" dirty="0"/>
              <a:t>Words related to LEGO (brick, LEGO, stud) or robots (bot, droid, tech, gear)</a:t>
            </a:r>
          </a:p>
        </p:txBody>
      </p:sp>
    </p:spTree>
    <p:extLst>
      <p:ext uri="{BB962C8B-B14F-4D97-AF65-F5344CB8AC3E}">
        <p14:creationId xmlns:p14="http://schemas.microsoft.com/office/powerpoint/2010/main" val="977082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0CCA9-D4FC-4EE3-9A65-C9A4F4B2E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SAMPLE TEAM NAMES FOR INSPIRATION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6C50F-F000-4D9F-BC42-EF20318BA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FLLTutorials.com. Last edit 5/29/2023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F6375-8234-43A0-B41E-78CE4DD82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FB65E20-F7A9-C144-8566-51214108B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2" y="1505583"/>
            <a:ext cx="2338652" cy="4866188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Electric LEGOs</a:t>
            </a:r>
          </a:p>
          <a:p>
            <a:r>
              <a:rPr lang="en-US" dirty="0"/>
              <a:t>Space Oddity</a:t>
            </a:r>
          </a:p>
          <a:p>
            <a:r>
              <a:rPr lang="en-US" dirty="0"/>
              <a:t>Code Crashers</a:t>
            </a:r>
          </a:p>
          <a:p>
            <a:r>
              <a:rPr lang="en-US" dirty="0"/>
              <a:t>DJ Robotics</a:t>
            </a:r>
          </a:p>
          <a:p>
            <a:r>
              <a:rPr lang="en-US" dirty="0"/>
              <a:t>City Savers</a:t>
            </a:r>
          </a:p>
          <a:p>
            <a:r>
              <a:rPr lang="en-US" dirty="0"/>
              <a:t>Digital Dolphins</a:t>
            </a:r>
          </a:p>
          <a:p>
            <a:r>
              <a:rPr lang="en-US" dirty="0"/>
              <a:t>Foothill Robotics</a:t>
            </a:r>
          </a:p>
          <a:p>
            <a:r>
              <a:rPr lang="en-US" dirty="0"/>
              <a:t>Golden Storm Troopers</a:t>
            </a:r>
          </a:p>
          <a:p>
            <a:r>
              <a:rPr lang="en-US" dirty="0"/>
              <a:t>Cheez Puffer Fish</a:t>
            </a:r>
          </a:p>
          <a:p>
            <a:r>
              <a:rPr lang="en-US" dirty="0"/>
              <a:t>FBI (Fascinating Bot Intelligence)</a:t>
            </a:r>
          </a:p>
          <a:p>
            <a:r>
              <a:rPr lang="en-US" dirty="0"/>
              <a:t>Invincible Engineers</a:t>
            </a:r>
          </a:p>
          <a:p>
            <a:r>
              <a:rPr lang="en-US" dirty="0"/>
              <a:t>Hi-Tech Auto Bots</a:t>
            </a:r>
          </a:p>
          <a:p>
            <a:r>
              <a:rPr lang="en-US" dirty="0" err="1"/>
              <a:t>Rockin</a:t>
            </a:r>
            <a:r>
              <a:rPr lang="en-US" dirty="0"/>
              <a:t>' Robots</a:t>
            </a:r>
          </a:p>
          <a:p>
            <a:r>
              <a:rPr lang="en-US" dirty="0"/>
              <a:t>Banana Splits</a:t>
            </a:r>
          </a:p>
          <a:p>
            <a:r>
              <a:rPr lang="en-US" dirty="0"/>
              <a:t>Ultimate Flopping Caterpillars</a:t>
            </a:r>
          </a:p>
          <a:p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AA2C6836-83B1-AD46-ACAA-0EC05D606F54}"/>
              </a:ext>
            </a:extLst>
          </p:cNvPr>
          <p:cNvSpPr txBox="1">
            <a:spLocks/>
          </p:cNvSpPr>
          <p:nvPr/>
        </p:nvSpPr>
        <p:spPr>
          <a:xfrm>
            <a:off x="2614646" y="1505583"/>
            <a:ext cx="2338652" cy="497873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0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LEGO Legion</a:t>
            </a:r>
          </a:p>
          <a:p>
            <a:r>
              <a:rPr lang="en-US" dirty="0"/>
              <a:t>Lightning Bots</a:t>
            </a:r>
          </a:p>
          <a:p>
            <a:r>
              <a:rPr lang="en-US" dirty="0"/>
              <a:t>The Last Digit of Pi</a:t>
            </a:r>
          </a:p>
          <a:p>
            <a:r>
              <a:rPr lang="en-US" dirty="0"/>
              <a:t>Space Coconuts</a:t>
            </a:r>
          </a:p>
          <a:p>
            <a:r>
              <a:rPr lang="en-US" dirty="0"/>
              <a:t>Blue Oranges</a:t>
            </a:r>
          </a:p>
          <a:p>
            <a:r>
              <a:rPr lang="en-US" dirty="0"/>
              <a:t>Midnight Girls</a:t>
            </a:r>
          </a:p>
          <a:p>
            <a:r>
              <a:rPr lang="en-US" dirty="0"/>
              <a:t>LEGO Pandas</a:t>
            </a:r>
          </a:p>
          <a:p>
            <a:r>
              <a:rPr lang="en-US" dirty="0" err="1"/>
              <a:t>BrickByBrick</a:t>
            </a:r>
            <a:endParaRPr lang="en-US" dirty="0"/>
          </a:p>
          <a:p>
            <a:r>
              <a:rPr lang="en-US" dirty="0"/>
              <a:t>The Outsiders</a:t>
            </a:r>
          </a:p>
          <a:p>
            <a:r>
              <a:rPr lang="en-US" dirty="0" err="1"/>
              <a:t>Alphabots</a:t>
            </a:r>
            <a:endParaRPr lang="en-US" dirty="0"/>
          </a:p>
          <a:p>
            <a:r>
              <a:rPr lang="en-US" dirty="0" err="1"/>
              <a:t>IncredGirls</a:t>
            </a:r>
            <a:endParaRPr lang="en-US" dirty="0"/>
          </a:p>
          <a:p>
            <a:r>
              <a:rPr lang="en-US" dirty="0"/>
              <a:t>Jumping Jelly Beans</a:t>
            </a:r>
          </a:p>
          <a:p>
            <a:r>
              <a:rPr lang="en-US" dirty="0"/>
              <a:t>Wave Makers 2020</a:t>
            </a:r>
          </a:p>
          <a:p>
            <a:r>
              <a:rPr lang="en-US" dirty="0"/>
              <a:t>Howl Bout It</a:t>
            </a:r>
          </a:p>
          <a:p>
            <a:r>
              <a:rPr lang="en-US" dirty="0"/>
              <a:t>Gucci </a:t>
            </a:r>
            <a:r>
              <a:rPr lang="en-US" dirty="0" err="1"/>
              <a:t>Einsteins</a:t>
            </a:r>
            <a:endParaRPr lang="en-US" dirty="0"/>
          </a:p>
          <a:p>
            <a:r>
              <a:rPr lang="en-US" dirty="0"/>
              <a:t>The Falcons</a:t>
            </a:r>
          </a:p>
          <a:p>
            <a:r>
              <a:rPr lang="en-US" dirty="0"/>
              <a:t>Gears in Motion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D5A7C7CF-F0ED-8F4A-B923-A8F0310C440C}"/>
              </a:ext>
            </a:extLst>
          </p:cNvPr>
          <p:cNvSpPr txBox="1">
            <a:spLocks/>
          </p:cNvSpPr>
          <p:nvPr/>
        </p:nvSpPr>
        <p:spPr>
          <a:xfrm>
            <a:off x="4502132" y="1505582"/>
            <a:ext cx="2338652" cy="49787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0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Inventors</a:t>
            </a:r>
          </a:p>
          <a:p>
            <a:r>
              <a:rPr lang="en-US" dirty="0"/>
              <a:t>Fantastic Four</a:t>
            </a:r>
          </a:p>
          <a:p>
            <a:r>
              <a:rPr lang="en-US" dirty="0"/>
              <a:t>Planet Robotics</a:t>
            </a:r>
          </a:p>
          <a:p>
            <a:r>
              <a:rPr lang="en-US" dirty="0"/>
              <a:t>No Limits</a:t>
            </a:r>
          </a:p>
          <a:p>
            <a:r>
              <a:rPr lang="en-US" dirty="0"/>
              <a:t>Untitled 1</a:t>
            </a:r>
          </a:p>
          <a:p>
            <a:r>
              <a:rPr lang="en-US" dirty="0"/>
              <a:t>Sharon Tiger Techs</a:t>
            </a:r>
          </a:p>
          <a:p>
            <a:r>
              <a:rPr lang="en-US" dirty="0"/>
              <a:t>The Five Elements</a:t>
            </a:r>
          </a:p>
          <a:p>
            <a:r>
              <a:rPr lang="en-US" dirty="0"/>
              <a:t>Part 25994</a:t>
            </a:r>
          </a:p>
          <a:p>
            <a:r>
              <a:rPr lang="en-US" dirty="0"/>
              <a:t>Some Assembly Required</a:t>
            </a:r>
          </a:p>
          <a:p>
            <a:r>
              <a:rPr lang="en-US" dirty="0"/>
              <a:t>Exit 6 Robotics</a:t>
            </a:r>
          </a:p>
          <a:p>
            <a:r>
              <a:rPr lang="en-US" dirty="0" err="1"/>
              <a:t>TechBlaze</a:t>
            </a:r>
            <a:endParaRPr lang="en-US" dirty="0"/>
          </a:p>
          <a:p>
            <a:r>
              <a:rPr lang="en-US" dirty="0"/>
              <a:t>Golden Flares</a:t>
            </a:r>
          </a:p>
          <a:p>
            <a:r>
              <a:rPr lang="en-US" dirty="0"/>
              <a:t>Brainy Yaks</a:t>
            </a:r>
          </a:p>
          <a:p>
            <a:r>
              <a:rPr lang="en-US" dirty="0"/>
              <a:t>Move Your Feet</a:t>
            </a:r>
          </a:p>
          <a:p>
            <a:r>
              <a:rPr lang="en-US" dirty="0"/>
              <a:t>The </a:t>
            </a:r>
            <a:r>
              <a:rPr lang="en-US" dirty="0" err="1"/>
              <a:t>Brickbeards</a:t>
            </a:r>
            <a:endParaRPr lang="en-US" dirty="0"/>
          </a:p>
          <a:p>
            <a:r>
              <a:rPr lang="en-US" dirty="0"/>
              <a:t>Mystery Machinery</a:t>
            </a:r>
          </a:p>
          <a:p>
            <a:r>
              <a:rPr lang="en-US" dirty="0"/>
              <a:t>Brave Robots 3000</a:t>
            </a:r>
          </a:p>
          <a:p>
            <a:endParaRPr lang="en-US" dirty="0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1E525D8C-D652-674B-920F-999EEA18BD1E}"/>
              </a:ext>
            </a:extLst>
          </p:cNvPr>
          <p:cNvSpPr txBox="1">
            <a:spLocks/>
          </p:cNvSpPr>
          <p:nvPr/>
        </p:nvSpPr>
        <p:spPr>
          <a:xfrm>
            <a:off x="6668686" y="1505581"/>
            <a:ext cx="2338652" cy="51655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Incredibots</a:t>
            </a:r>
            <a:endParaRPr lang="en-US" sz="1400" dirty="0"/>
          </a:p>
          <a:p>
            <a:r>
              <a:rPr lang="en-US" sz="1400" dirty="0"/>
              <a:t>Not the Droids You are Looking For</a:t>
            </a:r>
          </a:p>
          <a:p>
            <a:r>
              <a:rPr lang="en-US" sz="1400" dirty="0"/>
              <a:t>Cryptic Cookies Bits ‘n Bots</a:t>
            </a:r>
          </a:p>
          <a:p>
            <a:r>
              <a:rPr lang="en-US" sz="1400" dirty="0"/>
              <a:t>Masterminds</a:t>
            </a:r>
          </a:p>
          <a:p>
            <a:r>
              <a:rPr lang="en-US" sz="1400" dirty="0" err="1"/>
              <a:t>CrossBots</a:t>
            </a:r>
            <a:endParaRPr lang="en-US" sz="1400" dirty="0"/>
          </a:p>
          <a:p>
            <a:r>
              <a:rPr lang="en-US" sz="1400" dirty="0"/>
              <a:t>Techie Po-tater Bots</a:t>
            </a:r>
          </a:p>
          <a:p>
            <a:r>
              <a:rPr lang="en-US" sz="1400" dirty="0"/>
              <a:t>Red Hot Chili Apples</a:t>
            </a:r>
          </a:p>
          <a:p>
            <a:r>
              <a:rPr lang="en-US" sz="1400" dirty="0" err="1"/>
              <a:t>TechnoSharks</a:t>
            </a:r>
            <a:endParaRPr lang="en-US" sz="1400" dirty="0"/>
          </a:p>
          <a:p>
            <a:r>
              <a:rPr lang="en-US" sz="1400" dirty="0"/>
              <a:t>The </a:t>
            </a:r>
            <a:r>
              <a:rPr lang="en-US" sz="1400" dirty="0" err="1"/>
              <a:t>Honubots</a:t>
            </a:r>
            <a:endParaRPr lang="en-US" sz="1400" dirty="0"/>
          </a:p>
          <a:p>
            <a:r>
              <a:rPr lang="en-US" sz="1400" dirty="0"/>
              <a:t>Snow White and the Critter </a:t>
            </a:r>
            <a:r>
              <a:rPr lang="en-US" sz="1400" dirty="0" err="1"/>
              <a:t>Crrew</a:t>
            </a:r>
            <a:endParaRPr lang="en-US" sz="1400" dirty="0"/>
          </a:p>
          <a:p>
            <a:r>
              <a:rPr lang="en-US" sz="1400" dirty="0"/>
              <a:t>Phoenix </a:t>
            </a:r>
            <a:r>
              <a:rPr lang="en-US" sz="1400" dirty="0" err="1"/>
              <a:t>Cubitects</a:t>
            </a:r>
            <a:endParaRPr lang="en-US" sz="1400" dirty="0"/>
          </a:p>
          <a:p>
            <a:r>
              <a:rPr lang="en-US" sz="1400" dirty="0"/>
              <a:t>Cyber Crocs</a:t>
            </a:r>
          </a:p>
          <a:p>
            <a:r>
              <a:rPr lang="en-US" sz="1400" dirty="0"/>
              <a:t>Inevitable</a:t>
            </a:r>
          </a:p>
          <a:p>
            <a:r>
              <a:rPr lang="en-US" sz="1400" dirty="0"/>
              <a:t>The Warf Rats</a:t>
            </a:r>
          </a:p>
          <a:p>
            <a:r>
              <a:rPr lang="en-US" sz="1400" dirty="0"/>
              <a:t>Fantastic Five</a:t>
            </a:r>
          </a:p>
          <a:p>
            <a:r>
              <a:rPr lang="en-US" sz="1400" dirty="0"/>
              <a:t>Constant Deviation</a:t>
            </a:r>
          </a:p>
        </p:txBody>
      </p:sp>
    </p:spTree>
    <p:extLst>
      <p:ext uri="{BB962C8B-B14F-4D97-AF65-F5344CB8AC3E}">
        <p14:creationId xmlns:p14="http://schemas.microsoft.com/office/powerpoint/2010/main" val="2446894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F339D-0989-9541-870E-F9140A2A8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TEAMS CHANGE NAMES EVERY SEASON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074AF2-5AAE-1143-81FC-8E99C47FE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FLLTutorials.com. Last edit 5/29/2023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9D142D-9FB6-3241-9EDB-1BD79B99A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052" name="Picture 4" descr="May be an image of 10 people and people smiling">
            <a:extLst>
              <a:ext uri="{FF2B5EF4-FFF2-40B4-BE49-F238E27FC236}">
                <a16:creationId xmlns:a16="http://schemas.microsoft.com/office/drawing/2014/main" id="{13182FA2-D8E0-A946-9D3C-F592E3C70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3" y="1476374"/>
            <a:ext cx="2603500" cy="195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A421EF-0A11-024D-A534-BE2C473A2640}"/>
              </a:ext>
            </a:extLst>
          </p:cNvPr>
          <p:cNvSpPr txBox="1"/>
          <p:nvPr/>
        </p:nvSpPr>
        <p:spPr>
          <a:xfrm>
            <a:off x="406400" y="5636593"/>
            <a:ext cx="8293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teams like to change their name to match the season theme and their team’s solution.  Above are images of FLL 1920 from different seasons.</a:t>
            </a:r>
          </a:p>
        </p:txBody>
      </p:sp>
      <p:pic>
        <p:nvPicPr>
          <p:cNvPr id="2056" name="Picture 8" descr="May be an image of 6 people and people smiling">
            <a:extLst>
              <a:ext uri="{FF2B5EF4-FFF2-40B4-BE49-F238E27FC236}">
                <a16:creationId xmlns:a16="http://schemas.microsoft.com/office/drawing/2014/main" id="{C111C3FB-A320-5746-B774-118D6BF45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3" y="3555119"/>
            <a:ext cx="2603500" cy="195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ay be an image of 10 people and people smiling">
            <a:extLst>
              <a:ext uri="{FF2B5EF4-FFF2-40B4-BE49-F238E27FC236}">
                <a16:creationId xmlns:a16="http://schemas.microsoft.com/office/drawing/2014/main" id="{C42F0239-66B4-FB44-8EB0-C63573FBA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296" y="1476374"/>
            <a:ext cx="2603501" cy="195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May be an image of 8 people">
            <a:extLst>
              <a:ext uri="{FF2B5EF4-FFF2-40B4-BE49-F238E27FC236}">
                <a16:creationId xmlns:a16="http://schemas.microsoft.com/office/drawing/2014/main" id="{47301549-77EC-3C4F-975E-8D06697B7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3581687"/>
            <a:ext cx="2603500" cy="195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May be an image of 10 people and people smiling">
            <a:extLst>
              <a:ext uri="{FF2B5EF4-FFF2-40B4-BE49-F238E27FC236}">
                <a16:creationId xmlns:a16="http://schemas.microsoft.com/office/drawing/2014/main" id="{00C4919B-8F8D-EC4C-96CC-C94BF36F3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9" y="1476375"/>
            <a:ext cx="2603501" cy="195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May be an image of 13 people">
            <a:extLst>
              <a:ext uri="{FF2B5EF4-FFF2-40B4-BE49-F238E27FC236}">
                <a16:creationId xmlns:a16="http://schemas.microsoft.com/office/drawing/2014/main" id="{6DB93100-EF2A-7A45-9CD6-81A8C1A1C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296" y="3581687"/>
            <a:ext cx="2603501" cy="195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666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F339D-0989-9541-870E-F9140A2A8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 A NAME THEN COMPLETE THE 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8A428-F52A-CC42-BDF7-510A7551C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1" y="1505583"/>
            <a:ext cx="4289009" cy="466494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074AF2-5AAE-1143-81FC-8E99C47FE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FLLTutorials.com. Last edit 5/29/2023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9D142D-9FB6-3241-9EDB-1BD79B99A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6" name="Picture 2" descr="FIRST LEGO League | Nebraska 4-H">
            <a:extLst>
              <a:ext uri="{FF2B5EF4-FFF2-40B4-BE49-F238E27FC236}">
                <a16:creationId xmlns:a16="http://schemas.microsoft.com/office/drawing/2014/main" id="{3D52363A-BBF9-7D44-B3D2-7A6C9C4372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01"/>
          <a:stretch/>
        </p:blipFill>
        <p:spPr bwMode="auto">
          <a:xfrm>
            <a:off x="448091" y="1505583"/>
            <a:ext cx="3889059" cy="233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6FB129-9857-C247-9658-C60D94FB96A6}"/>
              </a:ext>
            </a:extLst>
          </p:cNvPr>
          <p:cNvSpPr txBox="1"/>
          <p:nvPr/>
        </p:nvSpPr>
        <p:spPr>
          <a:xfrm>
            <a:off x="393700" y="4170197"/>
            <a:ext cx="3943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Coming up with a logo and a costume or t-shirt can help your team complete the look and create your own identity.</a:t>
            </a:r>
          </a:p>
        </p:txBody>
      </p:sp>
      <p:pic>
        <p:nvPicPr>
          <p:cNvPr id="1030" name="Picture 6" descr="Inclusivity core to Kelly Elementary School robotics team - The Coast News  Group">
            <a:extLst>
              <a:ext uri="{FF2B5EF4-FFF2-40B4-BE49-F238E27FC236}">
                <a16:creationId xmlns:a16="http://schemas.microsoft.com/office/drawing/2014/main" id="{EE74512C-5353-684D-A2A0-FB7B7D03D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897" y="1505583"/>
            <a:ext cx="4152900" cy="233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group of people wearing face masks&#10;&#10;Description automatically generated with medium confidence">
            <a:extLst>
              <a:ext uri="{FF2B5EF4-FFF2-40B4-BE49-F238E27FC236}">
                <a16:creationId xmlns:a16="http://schemas.microsoft.com/office/drawing/2014/main" id="{AA31A73A-C3C4-124A-9B59-7378E5D825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3897" y="4062901"/>
            <a:ext cx="4152900" cy="243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486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287FC-74AE-5746-AE70-BECD3B0F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262B1-CB22-9445-B253-B9D11CF03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More lessons for FIRST LEGO League are available at </a:t>
            </a:r>
            <a:r>
              <a:rPr lang="en-US" sz="2400" dirty="0">
                <a:solidFill>
                  <a:srgbClr val="0070C0"/>
                </a:solidFill>
                <a:hlinkClick r:id="rId2"/>
              </a:rPr>
              <a:t>www.flltutorials.com</a:t>
            </a:r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/>
          </a:p>
          <a:p>
            <a:endParaRPr lang="en-US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25208-B353-F24A-96BF-1D4A675E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FLLTutorials.com. Last edit 5/29/2023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F0430-4E01-8F48-A58B-C93EB2699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C02C36-3BDD-554D-AAA8-3B1C67A71922}"/>
              </a:ext>
            </a:extLst>
          </p:cNvPr>
          <p:cNvSpPr txBox="1"/>
          <p:nvPr/>
        </p:nvSpPr>
        <p:spPr>
          <a:xfrm>
            <a:off x="572568" y="5047077"/>
            <a:ext cx="7989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hlinkClick r:id="rId3"/>
              </a:rPr>
              <a:t>Creative Commons Attribution-NonCommercial-ShareAlike 4.0 International License</a:t>
            </a:r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001F77-6FF9-7E4D-917B-D94578C36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6559" y="4035813"/>
            <a:ext cx="25527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984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ineeringJournal" id="{97721FB4-21DC-6D4C-AC10-5E4545120761}" vid="{EB585347-F0B4-B74F-BF80-5185492EFC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4667</TotalTime>
  <Words>492</Words>
  <Application>Microsoft Macintosh PowerPoint</Application>
  <PresentationFormat>On-screen Show (4:3)</PresentationFormat>
  <Paragraphs>99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Gill Sans MT</vt:lpstr>
      <vt:lpstr>Wingdings 2</vt:lpstr>
      <vt:lpstr>Dividend</vt:lpstr>
      <vt:lpstr>SelECTING A TEAM NAME</vt:lpstr>
      <vt:lpstr>COMING TO A CONSENSUS</vt:lpstr>
      <vt:lpstr>START BRAINSTORMING</vt:lpstr>
      <vt:lpstr>SOME SAMPLE TEAM NAMES FOR INSPIRATION</vt:lpstr>
      <vt:lpstr>SOME TEAMS CHANGE NAMES EVERY SEASON</vt:lpstr>
      <vt:lpstr>PICK A NAME THEN COMPLETE THE LOOK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Seshan</dc:creator>
  <cp:lastModifiedBy>Srinivasan Seshan</cp:lastModifiedBy>
  <cp:revision>55</cp:revision>
  <dcterms:created xsi:type="dcterms:W3CDTF">2018-06-09T21:02:33Z</dcterms:created>
  <dcterms:modified xsi:type="dcterms:W3CDTF">2023-05-29T12:42:01Z</dcterms:modified>
</cp:coreProperties>
</file>