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65F9A4-26AA-4B0B-9E05-43E1BB26C074}">
  <a:tblStyle styleId="{6A65F9A4-26AA-4B0B-9E05-43E1BB26C07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288" y="-1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47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67d32a2c2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867d32a2c2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399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67d32a2c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867d32a2c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399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67d32a2c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67d32a2c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399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67d32a2c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867d32a2c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7d32a2c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7d32a2c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67d32a2c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416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67d32a2c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67d32a2c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67d32a2c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e1a83592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416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e1a83592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14350" y="1496484"/>
            <a:ext cx="58293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67916" y="2279652"/>
            <a:ext cx="59151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67916" y="6119285"/>
            <a:ext cx="59151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29148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3471863" y="2434167"/>
            <a:ext cx="29148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72381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72381" y="2241551"/>
            <a:ext cx="29013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72381" y="3340100"/>
            <a:ext cx="2901300" cy="4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3471863" y="2241551"/>
            <a:ext cx="29157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3471863" y="3340100"/>
            <a:ext cx="2915700" cy="4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2915543" y="1316568"/>
            <a:ext cx="3471900" cy="6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915543" y="1316568"/>
            <a:ext cx="3471900" cy="6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528113" y="2377467"/>
            <a:ext cx="5801700" cy="5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1772513" y="3622133"/>
            <a:ext cx="77493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-1227919" y="2186183"/>
            <a:ext cx="774930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287244"/>
            <a:ext cx="28776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0" y="2690250"/>
            <a:ext cx="6858000" cy="15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i="1">
                <a:solidFill>
                  <a:srgbClr val="FFFFFF"/>
                </a:solidFill>
              </a:rPr>
              <a:t>FIRST</a:t>
            </a:r>
            <a:r>
              <a:rPr lang="en" sz="4600">
                <a:solidFill>
                  <a:srgbClr val="FFFFFF"/>
                </a:solidFill>
              </a:rPr>
              <a:t> LEGO LEAGUE CHALLENGE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9" y="4294133"/>
            <a:ext cx="6858000" cy="69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דפי עבודה לפרויקט החדשנות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477" y="5294500"/>
            <a:ext cx="1391049" cy="6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75" y="674398"/>
            <a:ext cx="2015852" cy="20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4616225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עודכן לאחרונה: אוגוסט 2020         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054575" y="7969375"/>
            <a:ext cx="2519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שם קבוצה: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מספר קבוצה: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1574"/>
            <a:ext cx="1216700" cy="9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3025" y="8655575"/>
            <a:ext cx="625104" cy="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זיהוי בעיה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106300" y="1787350"/>
            <a:ext cx="4598400" cy="237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06050" y="4284250"/>
            <a:ext cx="4598400" cy="182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06050" y="6203925"/>
            <a:ext cx="4598400" cy="237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869613" y="1787351"/>
            <a:ext cx="1714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פרויקט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רעיונות/בעיות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869618" y="4325852"/>
            <a:ext cx="171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מפגשים/סיורים (וירטואלי או פרונטלי)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4901781" y="6203927"/>
            <a:ext cx="171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מומחים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4787300" y="8808900"/>
            <a:ext cx="1911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0" y="711404"/>
            <a:ext cx="66456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הוראות: </a:t>
            </a:r>
            <a:endParaRPr/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קראו את תיאור האתגר ופרויקט החדשנות</a:t>
            </a:r>
            <a:endParaRPr>
              <a:solidFill>
                <a:schemeClr val="dk1"/>
              </a:solidFill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אילו בעיות הקשורות לנושא השנה אתם מכירים?</a:t>
            </a:r>
            <a:endParaRPr>
              <a:solidFill>
                <a:schemeClr val="dk1"/>
              </a:solidFill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עם איזה מומחים אתם יכולים לדבר? איזה מפגשים/סיורים אתם יכולים לעשות?</a:t>
            </a:r>
            <a:endParaRPr>
              <a:solidFill>
                <a:schemeClr val="dk1"/>
              </a:solidFill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שתפו את הרעיונות שלכם עם שאר הקבוצה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106300" y="1743250"/>
            <a:ext cx="4598400" cy="237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106050" y="4240150"/>
            <a:ext cx="4598400" cy="211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06050" y="6470675"/>
            <a:ext cx="4598400" cy="205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4984088" y="1743251"/>
            <a:ext cx="1714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איזה פתרונות כבר קיימים לבעיה?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4984100" y="4240149"/>
            <a:ext cx="1714500" cy="21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כיצד תוכלו לפתור את הבעיה בדרך חדשנית או משופרת? האם יהיה אפשר לייצר את זה בקלות יותר או בזול יותר?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984100" y="6470673"/>
            <a:ext cx="17145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איך אתם יכולים לבדוק את הרעיון? איזה מודל או אב טיפוס אתם יכולים לבנות על מנת להדגים את הפתרון?</a:t>
            </a:r>
            <a:endParaRPr>
              <a:solidFill>
                <a:schemeClr val="dk1"/>
              </a:solidFill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787300" y="8808900"/>
            <a:ext cx="1911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זיהוי פתרון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3000" y="701954"/>
            <a:ext cx="6645600" cy="10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הוראות: </a:t>
            </a:r>
            <a:endParaRPr/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ברגע שקבוצתכם זיהתה בעיה, חשבו כיצד תוכלו לפתור אותה</a:t>
            </a:r>
            <a:endParaRPr>
              <a:solidFill>
                <a:schemeClr val="dk1"/>
              </a:solidFill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אילו פתרונות כבר קיימים לבעיה? איך הפתרון שלכם יהיה שונה וחדשני?</a:t>
            </a:r>
            <a:endParaRPr>
              <a:solidFill>
                <a:schemeClr val="dk1"/>
              </a:solidFill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אתם יכולים ליצור אב טיפוס? כיצד תוכלו לבדוק את הרעיון שלכם?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התייחסו תמיד למסמך אתגר הרשמי בשביל הדרישות לפרויקט.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8"/>
          <p:cNvGraphicFramePr/>
          <p:nvPr/>
        </p:nvGraphicFramePr>
        <p:xfrm>
          <a:off x="146957" y="1909099"/>
          <a:ext cx="6617700" cy="6642950"/>
        </p:xfrm>
        <a:graphic>
          <a:graphicData uri="http://schemas.openxmlformats.org/drawingml/2006/table">
            <a:tbl>
              <a:tblPr firstRow="1" bandRow="1">
                <a:noFill/>
                <a:tableStyleId>{6A65F9A4-26AA-4B0B-9E05-43E1BB26C074}</a:tableStyleId>
              </a:tblPr>
              <a:tblGrid>
                <a:gridCol w="11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הערות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חסרונות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יתרונות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יישום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עלות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מוצר</a:t>
                      </a:r>
                      <a:endParaRPr/>
                    </a:p>
                  </a:txBody>
                  <a:tcPr marL="68600" marR="68600" marT="60975" marB="6097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הפתרון שלנו</a:t>
                      </a:r>
                      <a:endParaRPr/>
                    </a:p>
                  </a:txBody>
                  <a:tcPr marL="68600" marR="68600" marT="60975" marB="60975">
                    <a:solidFill>
                      <a:srgbClr val="FE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6" name="Google Shape;176;p28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736650" y="8808900"/>
            <a:ext cx="19620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מחקר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80957" y="729528"/>
            <a:ext cx="66177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הוראות: 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חפשו כמה שיותר מוצרים/פתרונות והשוו אותם לפתרון של הקבוצה שלכם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המטרה היא לאסוף מספיק מידע ונתונים על מנת להסביר למה הפתרון שלכם חדשני 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בין אם זה פתרון חדש או שיפור של משהו שקיים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אתם יכולים לשתף את כל המידע הזה עם השופטים בחד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ר שיפוט.</a:t>
            </a:r>
            <a:endParaRPr dirty="0"/>
          </a:p>
        </p:txBody>
      </p:sp>
      <p:sp>
        <p:nvSpPr>
          <p:cNvPr id="181" name="Google Shape;181;p28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98500" y="735500"/>
            <a:ext cx="6574500" cy="36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מקור מידע </a:t>
            </a:r>
            <a:r>
              <a:rPr lang="he-IL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מחבר, תאריך, קישור</a:t>
            </a:r>
            <a:r>
              <a:rPr lang="he-IL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/>
          </a:p>
        </p:txBody>
      </p:sp>
      <p:sp>
        <p:nvSpPr>
          <p:cNvPr id="187" name="Google Shape;187;p29"/>
          <p:cNvSpPr txBox="1"/>
          <p:nvPr/>
        </p:nvSpPr>
        <p:spPr>
          <a:xfrm>
            <a:off x="97525" y="2218398"/>
            <a:ext cx="6629400" cy="36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אילו עובדות גיליתם מהמקור מידע הזה?</a:t>
            </a:r>
            <a:endParaRPr sz="1200"/>
          </a:p>
        </p:txBody>
      </p:sp>
      <p:sp>
        <p:nvSpPr>
          <p:cNvPr id="188" name="Google Shape;188;p29"/>
          <p:cNvSpPr txBox="1"/>
          <p:nvPr/>
        </p:nvSpPr>
        <p:spPr>
          <a:xfrm>
            <a:off x="124975" y="1186850"/>
            <a:ext cx="6574500" cy="95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124975" y="2657975"/>
            <a:ext cx="6574500" cy="235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19075" y="5105775"/>
            <a:ext cx="3338700" cy="618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מצאתם פתרונות הקשורים לנושא שהקבוצה שלכם חוקרת?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132325" y="5769950"/>
            <a:ext cx="3346200" cy="279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599400" y="5769950"/>
            <a:ext cx="3107400" cy="279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598075" y="5105775"/>
            <a:ext cx="3107400" cy="618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גיליתם בעיות הקשורות לנושא שהקבוצה שלכם חוקרת?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5103025" y="8808900"/>
            <a:ext cx="15957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הערות מחקר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2956944" y="740250"/>
            <a:ext cx="37950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את מי אתם פוגשים?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98499" y="3136767"/>
            <a:ext cx="66294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שאלות שהייתם רוצים לשאול את המומחה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2983419" y="1299083"/>
            <a:ext cx="3768300" cy="175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25944" y="3674600"/>
            <a:ext cx="6574500" cy="48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25938" y="740246"/>
            <a:ext cx="26862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מה ההתמחות שלו/שלה?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144678" y="1299079"/>
            <a:ext cx="2667300" cy="175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4761975" y="8808900"/>
            <a:ext cx="19368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ראיונות עם מומחים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98505" y="735500"/>
            <a:ext cx="66294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נאום מעלית </a:t>
            </a:r>
            <a:r>
              <a:rPr lang="he-I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בקצר</a:t>
            </a:r>
            <a:r>
              <a:rPr lang="he-I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ה:</a:t>
            </a: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מה הבעיה</a:t>
            </a:r>
            <a:r>
              <a:rPr lang="he-I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מה הפתרון שלכם</a:t>
            </a:r>
            <a:r>
              <a:rPr lang="he-I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219" name="Google Shape;219;p31"/>
          <p:cNvSpPr txBox="1"/>
          <p:nvPr/>
        </p:nvSpPr>
        <p:spPr>
          <a:xfrm>
            <a:off x="98499" y="3136767"/>
            <a:ext cx="66294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שרטוט הפתרון או צילום של דגם/אב טיפוס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124980" y="1294325"/>
            <a:ext cx="6574500" cy="175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71050" y="3674600"/>
            <a:ext cx="6629400" cy="488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4787300" y="8808900"/>
            <a:ext cx="1911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סיכום הפתרון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98505" y="735500"/>
            <a:ext cx="66294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איזה סוג הצגה אנחנו רוצים לעשות? 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11249" y="2615992"/>
            <a:ext cx="66294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כתבו את המלל לחדר שיפוט: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124975" y="1294325"/>
            <a:ext cx="6574500" cy="119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3800" y="3153825"/>
            <a:ext cx="6629400" cy="543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843475" y="8808900"/>
            <a:ext cx="18552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3972157" y="165553"/>
            <a:ext cx="2779800" cy="492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הצגה בחדר שיפוט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106061" y="1655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(4:3)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 Bar-Nir</dc:creator>
  <cp:lastModifiedBy>Einav Bar-Nir</cp:lastModifiedBy>
  <cp:revision>1</cp:revision>
  <dcterms:modified xsi:type="dcterms:W3CDTF">2020-09-22T10:17:31Z</dcterms:modified>
</cp:coreProperties>
</file>