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1"/>
  </p:notesMasterIdLst>
  <p:sldIdLst>
    <p:sldId id="256" r:id="rId2"/>
    <p:sldId id="375" r:id="rId3"/>
    <p:sldId id="390" r:id="rId4"/>
    <p:sldId id="391" r:id="rId5"/>
    <p:sldId id="384" r:id="rId6"/>
    <p:sldId id="388" r:id="rId7"/>
    <p:sldId id="389" r:id="rId8"/>
    <p:sldId id="39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23"/>
    <p:restoredTop sz="94650"/>
  </p:normalViewPr>
  <p:slideViewPr>
    <p:cSldViewPr snapToGrid="0" snapToObjects="1">
      <p:cViewPr varScale="1">
        <p:scale>
          <a:sx n="85" d="100"/>
          <a:sy n="85" d="100"/>
        </p:scale>
        <p:origin x="7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7DC9C364-882E-B247-AED7-2195A4644EB4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E92D5F6-645A-F942-9320-AB1DD2B5B3F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883154-8C52-5B42-9248-AE4F26A96565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1195BAC4-C399-3544-A345-1DCA0E41FC07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0585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552" y="6492874"/>
            <a:ext cx="391448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79A6589-B397-AC4D-B61C-5A2A6E05C8C4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C69636D-5AE0-C04A-AD3C-AA218AF26DB9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9116032-5890-9649-B65F-8DE1B49F54EB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30576B1-0423-3D40-97D0-9655310286FA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2207CF-73E4-4147-AE56-420D8E7FC239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159D341-2600-D545-BC55-3E49644F8FDB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560616A3-C056-5448-8249-D1273B28C4F5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Poster-ul valorilor fundamentale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BY PENNSYLVANIA’s FINEST ROBOTICS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Să-i cunoaștem pe autori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3696397" cy="4353215"/>
          </a:xfrm>
        </p:spPr>
        <p:txBody>
          <a:bodyPr>
            <a:normAutofit/>
          </a:bodyPr>
          <a:lstStyle/>
          <a:p>
            <a:r>
              <a:rPr lang="en-US" sz="1800" dirty="0"/>
              <a:t>6 members, 5</a:t>
            </a:r>
            <a:r>
              <a:rPr lang="en-US" sz="1800" baseline="30000" dirty="0"/>
              <a:t>th</a:t>
            </a:r>
            <a:r>
              <a:rPr lang="en-US" sz="1800" dirty="0"/>
              <a:t> grade – 8</a:t>
            </a:r>
            <a:r>
              <a:rPr lang="en-US" sz="1800" baseline="30000" dirty="0"/>
              <a:t>th</a:t>
            </a:r>
            <a:r>
              <a:rPr lang="en-US" sz="1800" dirty="0"/>
              <a:t> grade</a:t>
            </a:r>
          </a:p>
          <a:p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place Champion’s at 2016 Central PA</a:t>
            </a:r>
          </a:p>
          <a:p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place Champion’s at 2017 Southeast PA</a:t>
            </a:r>
          </a:p>
          <a:p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place Champion’s at 2018 East PA</a:t>
            </a:r>
          </a:p>
          <a:p>
            <a:r>
              <a:rPr lang="en-US" sz="1800" dirty="0"/>
              <a:t>3</a:t>
            </a:r>
            <a:r>
              <a:rPr lang="en-US" sz="1800" baseline="30000" dirty="0"/>
              <a:t>rd</a:t>
            </a:r>
            <a:r>
              <a:rPr lang="en-US" sz="1800" dirty="0"/>
              <a:t> place trophy in Teamwork at World Festival 2017</a:t>
            </a:r>
          </a:p>
          <a:p>
            <a:r>
              <a:rPr lang="ro-RO" sz="1800" dirty="0"/>
              <a:t>Valoarea Fundamentală preferată </a:t>
            </a:r>
            <a:r>
              <a:rPr lang="en-US" sz="1800" dirty="0"/>
              <a:t>”</a:t>
            </a:r>
            <a:r>
              <a:rPr lang="ro-RO" sz="1800" dirty="0"/>
              <a:t>Suntem o echipă</a:t>
            </a:r>
            <a:r>
              <a:rPr lang="en-US" sz="1800" dirty="0"/>
              <a:t>” </a:t>
            </a:r>
            <a:r>
              <a:rPr lang="ro-RO" sz="1800" dirty="0"/>
              <a:t>și</a:t>
            </a:r>
            <a:r>
              <a:rPr lang="en-US" sz="1800" dirty="0"/>
              <a:t> ”</a:t>
            </a:r>
            <a:r>
              <a:rPr lang="ro-RO" sz="1800" dirty="0"/>
              <a:t>Ne-am distrat</a:t>
            </a:r>
            <a:r>
              <a:rPr lang="en-US" sz="1800" dirty="0"/>
              <a:t>”!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9E7D2-42CD-F147-992F-BE9796EBE1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8243" y="1745674"/>
            <a:ext cx="4405575" cy="2128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D27A5E-EAFA-E442-A492-B28579AED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9635" y="4202271"/>
            <a:ext cx="4414183" cy="20637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B5861-3438-3944-8A45-3D1BAF72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0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124" y="798628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De ce sunt folosite posterele cu Valorile Fundamentale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8" y="1524000"/>
            <a:ext cx="8418501" cy="4648200"/>
          </a:xfrm>
        </p:spPr>
        <p:txBody>
          <a:bodyPr>
            <a:normAutofit/>
          </a:bodyPr>
          <a:lstStyle/>
          <a:p>
            <a:r>
              <a:rPr lang="ro-RO" sz="2400" dirty="0"/>
              <a:t>Posterele pentru Valorile Fundamentale nu sunt obligatorii dar pot fi folosite pentru a împărtăși povestea echipei tale</a:t>
            </a:r>
            <a:r>
              <a:rPr lang="en-US" sz="2400" dirty="0"/>
              <a:t>!</a:t>
            </a:r>
          </a:p>
          <a:p>
            <a:pPr lvl="1"/>
            <a:r>
              <a:rPr lang="ro-RO" sz="2000" dirty="0"/>
              <a:t>Fiecare călătorie a unei echipe e unică</a:t>
            </a:r>
            <a:r>
              <a:rPr lang="en-US" sz="2000" dirty="0"/>
              <a:t>, </a:t>
            </a:r>
            <a:r>
              <a:rPr lang="ro-RO" sz="2000" dirty="0"/>
              <a:t>și jurații vor să știe ce face călătoria voastră specială</a:t>
            </a:r>
            <a:r>
              <a:rPr lang="en-US" sz="2000" dirty="0"/>
              <a:t>.</a:t>
            </a:r>
          </a:p>
          <a:p>
            <a:r>
              <a:rPr lang="ro-RO" sz="2400" dirty="0"/>
              <a:t>Posterele pot servi ca punct de referință și pot fi o modalitate de aducere aminte a detaliilor dintr-un sezon lung- nu citi de pe posterul tău</a:t>
            </a:r>
            <a:endParaRPr lang="en-US" sz="2400" dirty="0"/>
          </a:p>
          <a:p>
            <a:r>
              <a:rPr lang="ro-RO" sz="2400" dirty="0"/>
              <a:t>În timpul sesiunilor de jurizare, ai doar câteva minute pentru împărtăși istoria voastră</a:t>
            </a:r>
            <a:r>
              <a:rPr lang="en-US" sz="2400" dirty="0"/>
              <a:t>. </a:t>
            </a:r>
            <a:r>
              <a:rPr lang="ro-RO" sz="2400" dirty="0"/>
              <a:t>Posterul poate avea imagini adiționale și detalii pe care le puteți arăta la secțiunea de </a:t>
            </a:r>
            <a:r>
              <a:rPr lang="en-US" sz="2400" dirty="0"/>
              <a:t>Q&amp;A.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7B4F-7882-0E43-BD2B-B18917F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7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7996-7D28-9D44-B561-CEB6822E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Ce trebuie să includă posterul tău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7243-1490-B34D-9846-90C6F81AA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200" dirty="0">
                <a:solidFill>
                  <a:schemeClr val="tx1"/>
                </a:solidFill>
                <a:sym typeface="Rockwell"/>
              </a:rPr>
              <a:t>Bazează-ți posterul pe Valorile Fundamentale.</a:t>
            </a:r>
            <a:endParaRPr lang="en-US" sz="2200" dirty="0">
              <a:solidFill>
                <a:schemeClr val="tx1"/>
              </a:solidFill>
              <a:sym typeface="Rockwell"/>
            </a:endParaRPr>
          </a:p>
          <a:p>
            <a:r>
              <a:rPr lang="en-US" sz="2200" dirty="0">
                <a:solidFill>
                  <a:schemeClr val="tx1"/>
                </a:solidFill>
                <a:sym typeface="Rockwell"/>
              </a:rPr>
              <a:t>Include </a:t>
            </a:r>
            <a:r>
              <a:rPr lang="ro-RO" sz="2200" dirty="0">
                <a:solidFill>
                  <a:schemeClr val="tx1"/>
                </a:solidFill>
                <a:sym typeface="Rockwell"/>
              </a:rPr>
              <a:t>orice poate sublinia Valorile Fundamentale pe care echipa ta le poate demostra de-alungul sezonului.</a:t>
            </a:r>
            <a:endParaRPr lang="en-US" sz="2200" dirty="0"/>
          </a:p>
          <a:p>
            <a:r>
              <a:rPr lang="ro-RO" sz="2200" dirty="0"/>
              <a:t>Descrie ce a făcut echipa ta</a:t>
            </a:r>
            <a:r>
              <a:rPr lang="en-US" sz="2200" dirty="0"/>
              <a:t>, </a:t>
            </a:r>
            <a:r>
              <a:rPr lang="ro-RO" sz="2200" dirty="0"/>
              <a:t>dar cum se spune o imagine spune mai multe decât ,,</a:t>
            </a:r>
            <a:r>
              <a:rPr lang="en-US" sz="2200" dirty="0"/>
              <a:t>1,000 </a:t>
            </a:r>
            <a:r>
              <a:rPr lang="ro-RO" sz="2200" dirty="0"/>
              <a:t>de cuvinte</a:t>
            </a:r>
            <a:r>
              <a:rPr lang="en-US" sz="2200" dirty="0"/>
              <a:t>”. </a:t>
            </a:r>
            <a:r>
              <a:rPr lang="ro-RO" sz="2200" dirty="0"/>
              <a:t>Include și fotografii de asemenea.</a:t>
            </a:r>
            <a:endParaRPr lang="en-US" sz="2200" dirty="0"/>
          </a:p>
          <a:p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0802-5671-CF4D-A293-0E530AB2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67FFE-55B2-FB4A-916C-E0D047AF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Text, timeline&#10;&#10;Description automatically generated with medium confidence">
            <a:extLst>
              <a:ext uri="{FF2B5EF4-FFF2-40B4-BE49-F238E27FC236}">
                <a16:creationId xmlns:a16="http://schemas.microsoft.com/office/drawing/2014/main" id="{81B8F369-A806-687B-F4A0-C2677449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77" y="3804538"/>
            <a:ext cx="5833182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6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98764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Design-ul posterului poate să conțină informații despre proiectul echipei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8" y="1545265"/>
            <a:ext cx="3782464" cy="4648200"/>
          </a:xfrm>
        </p:spPr>
        <p:txBody>
          <a:bodyPr>
            <a:normAutofit/>
          </a:bodyPr>
          <a:lstStyle/>
          <a:p>
            <a:r>
              <a:rPr lang="ro-RO" sz="2400" dirty="0"/>
              <a:t>Echipa</a:t>
            </a:r>
            <a:r>
              <a:rPr lang="en-US" sz="2400" dirty="0"/>
              <a:t> Seaford Sea Lions </a:t>
            </a:r>
            <a:r>
              <a:rPr lang="ro-RO" sz="2400" dirty="0"/>
              <a:t>a realizat posterul lor să arate ca straturile de pământ și apă de sub </a:t>
            </a:r>
            <a:r>
              <a:rPr lang="en-US" sz="2400" dirty="0"/>
              <a:t>Long Island, NY</a:t>
            </a:r>
            <a:endParaRPr lang="ro-RO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ro-RO" sz="2400" dirty="0"/>
              <a:t>Au legat posterul cu Valorile Fundamentale de tema proiectului lor.</a:t>
            </a:r>
            <a:endParaRPr lang="en-US" sz="24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1651" y="1750731"/>
            <a:ext cx="4519293" cy="437438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6E9C0-357B-EE4C-B0FE-91542EA2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2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3505-3FC4-D547-81F4-9900C2B9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4" y="839539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În Design-ul posterului integrați numele echipei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885D09-26E8-CE4A-9117-1707BEC8A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618" y="1563614"/>
            <a:ext cx="4194208" cy="2809603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CA22A-E80A-2841-8D53-59055C8B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A4FB0-B964-4247-AEC9-F5B1DB77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CB32AF-C1B4-4745-8C6B-D53020CD6A6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894" y="3636848"/>
            <a:ext cx="4135382" cy="31015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2DF522-B316-A34A-98BF-82434E9CE07C}"/>
              </a:ext>
            </a:extLst>
          </p:cNvPr>
          <p:cNvSpPr txBox="1"/>
          <p:nvPr/>
        </p:nvSpPr>
        <p:spPr>
          <a:xfrm>
            <a:off x="436618" y="4323604"/>
            <a:ext cx="125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fonetiks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4F5E1B-B773-284D-A4A5-A0E77D20710C}"/>
              </a:ext>
            </a:extLst>
          </p:cNvPr>
          <p:cNvSpPr txBox="1"/>
          <p:nvPr/>
        </p:nvSpPr>
        <p:spPr>
          <a:xfrm>
            <a:off x="4812894" y="3221152"/>
            <a:ext cx="125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Tacobots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2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3957-A55F-1F49-A425-F9E42CC8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Postere colorate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704537-0EC1-024F-8F59-802A5540F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177" y="1731034"/>
            <a:ext cx="4272951" cy="400265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DE1C3-62DE-E243-B2EA-A365EF92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121F-E646-D74F-B7CD-D742654F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BB3A34-D581-BB48-B022-DC294472C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5041" y="1731034"/>
            <a:ext cx="3985404" cy="2989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5012F5-8731-5142-A71B-58CDF4872FA5}"/>
              </a:ext>
            </a:extLst>
          </p:cNvPr>
          <p:cNvSpPr txBox="1"/>
          <p:nvPr/>
        </p:nvSpPr>
        <p:spPr>
          <a:xfrm>
            <a:off x="4825041" y="5009072"/>
            <a:ext cx="418448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Distrați-vă cu posterele voastre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5687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70A2-0280-340E-4781-48BBEDAF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Sfat</a:t>
            </a:r>
            <a:r>
              <a:rPr lang="en-US" dirty="0"/>
              <a:t>: </a:t>
            </a:r>
            <a:r>
              <a:rPr lang="ro-RO" dirty="0"/>
              <a:t>urmărește rubrica</a:t>
            </a:r>
            <a:endParaRPr lang="en-US" dirty="0"/>
          </a:p>
        </p:txBody>
      </p:sp>
      <p:pic>
        <p:nvPicPr>
          <p:cNvPr id="7" name="Content Placeholder 6" descr="A picture containing text, indoor, several&#10;&#10;Description automatically generated">
            <a:extLst>
              <a:ext uri="{FF2B5EF4-FFF2-40B4-BE49-F238E27FC236}">
                <a16:creationId xmlns:a16="http://schemas.microsoft.com/office/drawing/2014/main" id="{01CC2F3D-DA83-8CF4-2C0D-7BCB4EAA8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423"/>
          <a:stretch/>
        </p:blipFill>
        <p:spPr>
          <a:xfrm>
            <a:off x="581192" y="1656106"/>
            <a:ext cx="3990808" cy="444718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5A967-0E4D-77A9-BA7E-48A1FBEE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ECA4F-9C60-0C8A-3BC3-D92FE83C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7343F-728E-924F-1250-649A438DDEDE}"/>
              </a:ext>
            </a:extLst>
          </p:cNvPr>
          <p:cNvSpPr txBox="1"/>
          <p:nvPr/>
        </p:nvSpPr>
        <p:spPr>
          <a:xfrm>
            <a:off x="525780" y="6103290"/>
            <a:ext cx="40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Ohio FLL Facebook</a:t>
            </a:r>
          </a:p>
        </p:txBody>
      </p:sp>
      <p:pic>
        <p:nvPicPr>
          <p:cNvPr id="6" name="Picture 5" descr="A picture containing text, poster, cartoon, banner&#10;&#10;Description automatically generated">
            <a:extLst>
              <a:ext uri="{FF2B5EF4-FFF2-40B4-BE49-F238E27FC236}">
                <a16:creationId xmlns:a16="http://schemas.microsoft.com/office/drawing/2014/main" id="{7ACBDA96-5832-F909-66F0-50F88D0A9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84" y="1673856"/>
            <a:ext cx="4077691" cy="3060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DCA29F-9BFC-137A-192F-FEBC4584459B}"/>
              </a:ext>
            </a:extLst>
          </p:cNvPr>
          <p:cNvSpPr txBox="1"/>
          <p:nvPr/>
        </p:nvSpPr>
        <p:spPr>
          <a:xfrm>
            <a:off x="4870584" y="4750852"/>
            <a:ext cx="40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Galaxy Gears</a:t>
            </a:r>
          </a:p>
        </p:txBody>
      </p:sp>
    </p:spTree>
    <p:extLst>
      <p:ext uri="{BB962C8B-B14F-4D97-AF65-F5344CB8AC3E}">
        <p14:creationId xmlns:p14="http://schemas.microsoft.com/office/powerpoint/2010/main" val="31235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o-RO" sz="2500" dirty="0"/>
              <a:t>Această lecție a fost scrisă de </a:t>
            </a:r>
            <a:r>
              <a:rPr lang="en-US" sz="2500" dirty="0"/>
              <a:t>PA’s Finest Robotics Team</a:t>
            </a:r>
          </a:p>
          <a:p>
            <a:r>
              <a:rPr lang="en-US" sz="2500" dirty="0"/>
              <a:t>M</a:t>
            </a:r>
            <a:r>
              <a:rPr lang="ro-RO" sz="2500" dirty="0"/>
              <a:t>ai multe lecții despre </a:t>
            </a:r>
            <a:r>
              <a:rPr lang="en-US" sz="2500" dirty="0"/>
              <a:t>FIRST LEGO League </a:t>
            </a:r>
            <a:r>
              <a:rPr lang="ro-RO" sz="2500" dirty="0"/>
              <a:t>sunt disponibile pe </a:t>
            </a:r>
            <a:r>
              <a:rPr lang="en-US" sz="25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ro-RO" sz="2500" dirty="0">
              <a:solidFill>
                <a:srgbClr val="0070C0"/>
              </a:solidFill>
            </a:endParaRPr>
          </a:p>
          <a:p>
            <a:r>
              <a:rPr lang="ro-RO" sz="25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500" dirty="0">
              <a:solidFill>
                <a:srgbClr val="0070C0"/>
              </a:solidFill>
            </a:endParaRP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3774</TotalTime>
  <Words>430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Poster-ul valorilor fundamentale</vt:lpstr>
      <vt:lpstr>Să-i cunoaștem pe autori</vt:lpstr>
      <vt:lpstr>De ce sunt folosite posterele cu Valorile Fundamentale?</vt:lpstr>
      <vt:lpstr>Ce trebuie să includă posterul tău?</vt:lpstr>
      <vt:lpstr>Design-ul posterului poate să conțină informații despre proiectul echipei</vt:lpstr>
      <vt:lpstr>În Design-ul posterului integrați numele echipei</vt:lpstr>
      <vt:lpstr>Postere colorate</vt:lpstr>
      <vt:lpstr>Sfat: urmărește rubrica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Adnim</cp:lastModifiedBy>
  <cp:revision>55</cp:revision>
  <dcterms:created xsi:type="dcterms:W3CDTF">2018-06-09T21:02:33Z</dcterms:created>
  <dcterms:modified xsi:type="dcterms:W3CDTF">2023-08-21T19:22:50Z</dcterms:modified>
</cp:coreProperties>
</file>