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9"/>
  </p:notesMasterIdLst>
  <p:sldIdLst>
    <p:sldId id="256" r:id="rId2"/>
    <p:sldId id="396" r:id="rId3"/>
    <p:sldId id="392" r:id="rId4"/>
    <p:sldId id="394" r:id="rId5"/>
    <p:sldId id="395" r:id="rId6"/>
    <p:sldId id="393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84"/>
    <p:restoredTop sz="94650"/>
  </p:normalViewPr>
  <p:slideViewPr>
    <p:cSldViewPr snapToGrid="0" snapToObjects="1">
      <p:cViewPr varScale="1">
        <p:scale>
          <a:sx n="73" d="100"/>
          <a:sy n="73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8CD71-4833-D241-9C24-E07BA428460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7FFE4-573E-044B-86F2-A86FD38E6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9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3A4AE9D7-5160-3643-8FD6-ACFE3295F6CB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5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F751BFD-5454-FC49-9D73-8BF4FFF5C853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3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D259EDA5-3982-774E-94E9-7B76A26C105B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4317"/>
            <a:ext cx="4870585" cy="365125"/>
          </a:xfrm>
        </p:spPr>
        <p:txBody>
          <a:bodyPr/>
          <a:lstStyle>
            <a:lvl1pPr>
              <a:defRPr sz="12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797" y="6488285"/>
            <a:ext cx="465339" cy="365125"/>
          </a:xfrm>
        </p:spPr>
        <p:txBody>
          <a:bodyPr/>
          <a:lstStyle>
            <a:lvl1pPr>
              <a:defRPr sz="12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 userDrawn="1"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 userDrawn="1"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 userDrawn="1"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8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BEF07CED-4402-CC45-BB63-13CCF01D9967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1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1D3119FF-EC09-544E-9EB9-689DCCB333FF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8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05FC522A-417E-D24B-989A-3616C1F96A1A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9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8B5D770-D3FF-2E40-BA8B-D1364EC9A0D0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2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CD102A-585F-9C42-A507-18A88491FA38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7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327577A0-87DC-7041-9CBC-4A8376348E9B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4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D97B21AC-2D37-8743-9C99-4AB3C99C0184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flltutoria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C8D1-16D7-AC48-8FF7-4AF4CC152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Selectează</a:t>
            </a:r>
            <a:r>
              <a:rPr lang="en-US" dirty="0" smtClean="0"/>
              <a:t> </a:t>
            </a:r>
            <a:r>
              <a:rPr lang="en-US" dirty="0" err="1" smtClean="0"/>
              <a:t>numele</a:t>
            </a:r>
            <a:r>
              <a:rPr lang="en-US" dirty="0" smtClean="0"/>
              <a:t> </a:t>
            </a:r>
            <a:r>
              <a:rPr lang="en-US" dirty="0" err="1" smtClean="0"/>
              <a:t>echipei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1BC93-F90C-8A4F-A719-10187FF93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2" y="5161024"/>
            <a:ext cx="7989752" cy="590321"/>
          </a:xfrm>
          <a:ln>
            <a:noFill/>
          </a:ln>
        </p:spPr>
        <p:txBody>
          <a:bodyPr/>
          <a:lstStyle/>
          <a:p>
            <a:r>
              <a:rPr lang="en-US" dirty="0"/>
              <a:t>SANJAY &amp; ARVIND SESHAN</a:t>
            </a:r>
          </a:p>
        </p:txBody>
      </p:sp>
    </p:spTree>
    <p:extLst>
      <p:ext uri="{BB962C8B-B14F-4D97-AF65-F5344CB8AC3E}">
        <p14:creationId xmlns:p14="http://schemas.microsoft.com/office/powerpoint/2010/main" val="89238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CCA9-D4FC-4EE3-9A65-C9A4F4B2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Ajungerea</a:t>
            </a:r>
            <a:r>
              <a:rPr lang="en-US" dirty="0" smtClean="0"/>
              <a:t> la un CONSENS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C50F-F000-4D9F-BC42-EF20318B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F6375-8234-43A0-B41E-78CE4DD8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B65E20-F7A9-C144-8566-51214108B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11017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Echipa</a:t>
            </a:r>
            <a:r>
              <a:rPr lang="en-US" dirty="0" smtClean="0"/>
              <a:t>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să</a:t>
            </a:r>
            <a:r>
              <a:rPr lang="en-US" dirty="0" smtClean="0"/>
              <a:t> </a:t>
            </a:r>
            <a:r>
              <a:rPr lang="en-US" dirty="0" err="1" smtClean="0"/>
              <a:t>decidă</a:t>
            </a:r>
            <a:r>
              <a:rPr lang="en-US" dirty="0" smtClean="0"/>
              <a:t> cum </a:t>
            </a:r>
            <a:r>
              <a:rPr lang="en-US" dirty="0" err="1" smtClean="0"/>
              <a:t>își</a:t>
            </a:r>
            <a:r>
              <a:rPr lang="en-US" dirty="0" smtClean="0"/>
              <a:t>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alege</a:t>
            </a:r>
            <a:r>
              <a:rPr lang="en-US" dirty="0" smtClean="0"/>
              <a:t> </a:t>
            </a:r>
            <a:r>
              <a:rPr lang="en-US" dirty="0" err="1" smtClean="0"/>
              <a:t>numele</a:t>
            </a:r>
            <a:r>
              <a:rPr lang="en-US" dirty="0" smtClean="0"/>
              <a:t> </a:t>
            </a:r>
            <a:r>
              <a:rPr lang="en-US" dirty="0" err="1" smtClean="0"/>
              <a:t>echipei</a:t>
            </a:r>
            <a:endParaRPr lang="en-US" dirty="0"/>
          </a:p>
          <a:p>
            <a:r>
              <a:rPr lang="en-US" dirty="0" err="1" smtClean="0"/>
              <a:t>Majoritatea</a:t>
            </a:r>
            <a:r>
              <a:rPr lang="en-US" dirty="0" smtClean="0"/>
              <a:t> </a:t>
            </a:r>
            <a:r>
              <a:rPr lang="en-US" dirty="0" err="1" smtClean="0"/>
              <a:t>voturilor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decide? </a:t>
            </a:r>
            <a:r>
              <a:rPr lang="en-US" dirty="0" err="1" smtClean="0"/>
              <a:t>Vor</a:t>
            </a:r>
            <a:r>
              <a:rPr lang="en-US" dirty="0" smtClean="0"/>
              <a:t> fi </a:t>
            </a:r>
            <a:r>
              <a:rPr lang="en-US" dirty="0" err="1" smtClean="0"/>
              <a:t>compromisuri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</a:t>
            </a:r>
            <a:r>
              <a:rPr lang="en-US" dirty="0" err="1" smtClean="0"/>
              <a:t>nume</a:t>
            </a:r>
            <a:r>
              <a:rPr lang="en-US" dirty="0" smtClean="0"/>
              <a:t> </a:t>
            </a:r>
            <a:r>
              <a:rPr lang="en-US" dirty="0" err="1" smtClean="0"/>
              <a:t>combinate</a:t>
            </a:r>
            <a:r>
              <a:rPr lang="en-US" dirty="0" smtClean="0"/>
              <a:t>? Ce se </a:t>
            </a:r>
            <a:r>
              <a:rPr lang="en-US" dirty="0" err="1" smtClean="0"/>
              <a:t>întâmplă</a:t>
            </a:r>
            <a:r>
              <a:rPr lang="en-US" dirty="0" smtClean="0"/>
              <a:t> </a:t>
            </a:r>
            <a:r>
              <a:rPr lang="en-US" dirty="0" err="1" smtClean="0"/>
              <a:t>dacă</a:t>
            </a:r>
            <a:r>
              <a:rPr lang="en-US" dirty="0" smtClean="0"/>
              <a:t> </a:t>
            </a:r>
            <a:r>
              <a:rPr lang="en-US" dirty="0" err="1" smtClean="0"/>
              <a:t>ideea</a:t>
            </a:r>
            <a:r>
              <a:rPr lang="en-US" dirty="0" smtClean="0"/>
              <a:t> </a:t>
            </a:r>
            <a:r>
              <a:rPr lang="en-US" dirty="0" err="1" smtClean="0"/>
              <a:t>cuiva</a:t>
            </a:r>
            <a:r>
              <a:rPr lang="en-US" dirty="0" smtClean="0"/>
              <a:t> nu e </a:t>
            </a:r>
            <a:r>
              <a:rPr lang="en-US" dirty="0" err="1" smtClean="0"/>
              <a:t>selectată</a:t>
            </a:r>
            <a:r>
              <a:rPr lang="en-US" dirty="0" smtClean="0"/>
              <a:t>? Cum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să</a:t>
            </a:r>
            <a:r>
              <a:rPr lang="en-US" dirty="0" smtClean="0"/>
              <a:t> </a:t>
            </a:r>
            <a:r>
              <a:rPr lang="en-US" dirty="0" err="1" smtClean="0"/>
              <a:t>reacționeze</a:t>
            </a:r>
            <a:r>
              <a:rPr lang="en-US" dirty="0" smtClean="0"/>
              <a:t>?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antrenorul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leader-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echipei</a:t>
            </a:r>
            <a:r>
              <a:rPr lang="en-US" dirty="0" smtClean="0"/>
              <a:t> </a:t>
            </a:r>
            <a:r>
              <a:rPr lang="en-US" dirty="0" err="1" smtClean="0"/>
              <a:t>să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drept</a:t>
            </a:r>
            <a:r>
              <a:rPr lang="en-US" dirty="0" smtClean="0"/>
              <a:t> de veto?</a:t>
            </a:r>
            <a:endParaRPr lang="en-US" dirty="0"/>
          </a:p>
          <a:p>
            <a:r>
              <a:rPr lang="en-US" dirty="0" err="1" smtClean="0"/>
              <a:t>Utilizează</a:t>
            </a:r>
            <a:r>
              <a:rPr lang="en-US" dirty="0" smtClean="0"/>
              <a:t> </a:t>
            </a:r>
            <a:r>
              <a:rPr lang="en-US" dirty="0" err="1" smtClean="0"/>
              <a:t>această</a:t>
            </a:r>
            <a:r>
              <a:rPr lang="en-US" dirty="0" smtClean="0"/>
              <a:t> </a:t>
            </a:r>
            <a:r>
              <a:rPr lang="en-US" dirty="0" err="1" smtClean="0"/>
              <a:t>oportunitate</a:t>
            </a:r>
            <a:r>
              <a:rPr lang="en-US" dirty="0" smtClean="0"/>
              <a:t> ca </a:t>
            </a:r>
            <a:r>
              <a:rPr lang="en-US" dirty="0" err="1" smtClean="0"/>
              <a:t>să</a:t>
            </a:r>
            <a:r>
              <a:rPr lang="en-US" dirty="0" smtClean="0"/>
              <a:t> </a:t>
            </a:r>
            <a:r>
              <a:rPr lang="en-US" dirty="0" err="1" smtClean="0"/>
              <a:t>determini</a:t>
            </a:r>
            <a:r>
              <a:rPr lang="en-US" dirty="0" smtClean="0"/>
              <a:t> cum se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lua</a:t>
            </a:r>
            <a:r>
              <a:rPr lang="en-US" dirty="0" smtClean="0"/>
              <a:t> </a:t>
            </a:r>
            <a:r>
              <a:rPr lang="en-US" dirty="0" err="1" smtClean="0"/>
              <a:t>deciziile</a:t>
            </a:r>
            <a:r>
              <a:rPr lang="en-US" dirty="0" smtClean="0"/>
              <a:t> ca </a:t>
            </a:r>
            <a:r>
              <a:rPr lang="en-US" dirty="0" err="1" smtClean="0"/>
              <a:t>echipă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acest</a:t>
            </a:r>
            <a:r>
              <a:rPr lang="en-US" dirty="0" smtClean="0"/>
              <a:t> </a:t>
            </a:r>
            <a:r>
              <a:rPr lang="en-US" dirty="0" err="1" smtClean="0"/>
              <a:t>sezon</a:t>
            </a:r>
            <a:r>
              <a:rPr lang="en-US" dirty="0" smtClean="0"/>
              <a:t>? </a:t>
            </a:r>
            <a:r>
              <a:rPr lang="en-US" dirty="0" err="1" smtClean="0"/>
              <a:t>Selectarea</a:t>
            </a:r>
            <a:r>
              <a:rPr lang="en-US" dirty="0" smtClean="0"/>
              <a:t> </a:t>
            </a:r>
            <a:r>
              <a:rPr lang="en-US" dirty="0" err="1" smtClean="0"/>
              <a:t>numelui</a:t>
            </a:r>
            <a:r>
              <a:rPr lang="en-US" dirty="0" smtClean="0"/>
              <a:t> </a:t>
            </a:r>
            <a:r>
              <a:rPr lang="en-US" dirty="0" err="1" smtClean="0"/>
              <a:t>echipei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doar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din </a:t>
            </a:r>
            <a:r>
              <a:rPr lang="en-US" dirty="0" err="1" smtClean="0"/>
              <a:t>decizii</a:t>
            </a:r>
            <a:r>
              <a:rPr lang="en-US" dirty="0" smtClean="0"/>
              <a:t> </a:t>
            </a:r>
            <a:r>
              <a:rPr lang="en-US" dirty="0" err="1" smtClean="0"/>
              <a:t>dintr</a:t>
            </a:r>
            <a:r>
              <a:rPr lang="en-US" dirty="0" smtClean="0"/>
              <a:t>-o </a:t>
            </a:r>
            <a:r>
              <a:rPr lang="en-US" dirty="0" err="1" smtClean="0"/>
              <a:t>lungă</a:t>
            </a:r>
            <a:r>
              <a:rPr lang="en-US" dirty="0" smtClean="0"/>
              <a:t> de </a:t>
            </a:r>
            <a:r>
              <a:rPr lang="en-US" dirty="0" err="1" smtClean="0"/>
              <a:t>decizii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care </a:t>
            </a:r>
            <a:r>
              <a:rPr lang="en-US" dirty="0" err="1" smtClean="0"/>
              <a:t>echipa</a:t>
            </a:r>
            <a:r>
              <a:rPr lang="en-US" dirty="0" smtClean="0"/>
              <a:t> le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avea</a:t>
            </a:r>
            <a:r>
              <a:rPr lang="en-US" dirty="0" smtClean="0"/>
              <a:t> de </a:t>
            </a:r>
            <a:r>
              <a:rPr lang="en-US" dirty="0" err="1" smtClean="0"/>
              <a:t>luat</a:t>
            </a:r>
            <a:r>
              <a:rPr lang="en-US" dirty="0" smtClean="0"/>
              <a:t>.  </a:t>
            </a:r>
            <a:r>
              <a:rPr lang="en-US" dirty="0" err="1" smtClean="0"/>
              <a:t>Ajungerea</a:t>
            </a:r>
            <a:r>
              <a:rPr lang="en-US" dirty="0" smtClean="0"/>
              <a:t> la un </a:t>
            </a:r>
            <a:r>
              <a:rPr lang="en-US" dirty="0" err="1" smtClean="0"/>
              <a:t>mecanism</a:t>
            </a:r>
            <a:r>
              <a:rPr lang="en-US" dirty="0" smtClean="0"/>
              <a:t> de </a:t>
            </a:r>
            <a:r>
              <a:rPr lang="en-US" dirty="0" err="1" smtClean="0"/>
              <a:t>decizie</a:t>
            </a:r>
            <a:r>
              <a:rPr lang="en-US" dirty="0" smtClean="0"/>
              <a:t> </a:t>
            </a:r>
            <a:r>
              <a:rPr lang="en-US" dirty="0" err="1" smtClean="0"/>
              <a:t>devreme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sezon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face ca </a:t>
            </a:r>
            <a:r>
              <a:rPr lang="en-US" dirty="0" err="1" smtClean="0"/>
              <a:t>acestea</a:t>
            </a:r>
            <a:r>
              <a:rPr lang="en-US" dirty="0" smtClean="0"/>
              <a:t> </a:t>
            </a:r>
            <a:r>
              <a:rPr lang="en-US" dirty="0" err="1" smtClean="0"/>
              <a:t>să</a:t>
            </a:r>
            <a:r>
              <a:rPr lang="en-US" dirty="0" smtClean="0"/>
              <a:t> se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mult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repede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</a:t>
            </a:r>
            <a:r>
              <a:rPr lang="en-US" dirty="0" err="1" smtClean="0"/>
              <a:t>fără</a:t>
            </a:r>
            <a:r>
              <a:rPr lang="en-US" dirty="0" smtClean="0"/>
              <a:t> </a:t>
            </a:r>
            <a:r>
              <a:rPr lang="en-US" dirty="0" err="1" smtClean="0"/>
              <a:t>resentimente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28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CCA9-D4FC-4EE3-9A65-C9A4F4B2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BRAINSTORMING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C50F-F000-4D9F-BC42-EF20318B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F6375-8234-43A0-B41E-78CE4DD8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B65E20-F7A9-C144-8566-51214108B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14" y="1776355"/>
            <a:ext cx="8238707" cy="4353215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Numele</a:t>
            </a:r>
            <a:r>
              <a:rPr lang="en-US" dirty="0" smtClean="0"/>
              <a:t> </a:t>
            </a:r>
            <a:r>
              <a:rPr lang="en-US" dirty="0" err="1" smtClean="0"/>
              <a:t>străzii</a:t>
            </a:r>
            <a:r>
              <a:rPr lang="en-US" dirty="0" smtClean="0"/>
              <a:t> </a:t>
            </a:r>
            <a:r>
              <a:rPr lang="en-US" dirty="0" err="1" smtClean="0"/>
              <a:t>voastre</a:t>
            </a:r>
            <a:r>
              <a:rPr lang="en-US" dirty="0" smtClean="0"/>
              <a:t>, a </a:t>
            </a:r>
            <a:r>
              <a:rPr lang="en-US" dirty="0" err="1" smtClean="0"/>
              <a:t>școlii</a:t>
            </a:r>
            <a:r>
              <a:rPr lang="en-US" dirty="0" smtClean="0"/>
              <a:t> </a:t>
            </a:r>
            <a:r>
              <a:rPr lang="en-US" dirty="0" err="1" smtClean="0"/>
              <a:t>voastre</a:t>
            </a:r>
            <a:r>
              <a:rPr lang="en-US" dirty="0" smtClean="0"/>
              <a:t>, a </a:t>
            </a:r>
            <a:r>
              <a:rPr lang="en-US" dirty="0" err="1" smtClean="0"/>
              <a:t>orașului</a:t>
            </a:r>
            <a:endParaRPr lang="en-US" dirty="0" smtClean="0"/>
          </a:p>
          <a:p>
            <a:r>
              <a:rPr lang="en-US" dirty="0" err="1" smtClean="0"/>
              <a:t>Persoana</a:t>
            </a:r>
            <a:r>
              <a:rPr lang="en-US" dirty="0" smtClean="0"/>
              <a:t> </a:t>
            </a:r>
            <a:r>
              <a:rPr lang="en-US" dirty="0" err="1" smtClean="0"/>
              <a:t>favorită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animalul</a:t>
            </a:r>
            <a:r>
              <a:rPr lang="en-US" dirty="0" smtClean="0"/>
              <a:t> </a:t>
            </a:r>
            <a:r>
              <a:rPr lang="en-US" dirty="0" err="1" smtClean="0"/>
              <a:t>preferat</a:t>
            </a:r>
            <a:endParaRPr lang="en-US" dirty="0" smtClean="0"/>
          </a:p>
          <a:p>
            <a:r>
              <a:rPr lang="en-US" dirty="0" err="1" smtClean="0"/>
              <a:t>Numele</a:t>
            </a:r>
            <a:r>
              <a:rPr lang="en-US" dirty="0" smtClean="0"/>
              <a:t> </a:t>
            </a:r>
            <a:r>
              <a:rPr lang="en-US" dirty="0" err="1" smtClean="0"/>
              <a:t>filmului</a:t>
            </a:r>
            <a:r>
              <a:rPr lang="en-US" dirty="0" smtClean="0"/>
              <a:t>, </a:t>
            </a:r>
            <a:r>
              <a:rPr lang="en-US" dirty="0" err="1" smtClean="0"/>
              <a:t>actorii</a:t>
            </a:r>
            <a:r>
              <a:rPr lang="en-US" dirty="0" smtClean="0"/>
              <a:t> </a:t>
            </a:r>
            <a:r>
              <a:rPr lang="en-US" dirty="0" err="1" smtClean="0"/>
              <a:t>preferați</a:t>
            </a:r>
            <a:endParaRPr lang="en-US" dirty="0"/>
          </a:p>
          <a:p>
            <a:r>
              <a:rPr lang="en-US" dirty="0" smtClean="0"/>
              <a:t>Un </a:t>
            </a:r>
            <a:r>
              <a:rPr lang="en-US" dirty="0" err="1" smtClean="0"/>
              <a:t>adjectiv</a:t>
            </a:r>
            <a:r>
              <a:rPr lang="en-US" dirty="0" smtClean="0"/>
              <a:t> care </a:t>
            </a:r>
            <a:r>
              <a:rPr lang="en-US" dirty="0" err="1" smtClean="0"/>
              <a:t>reprezintă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toți</a:t>
            </a:r>
            <a:r>
              <a:rPr lang="en-US" dirty="0" smtClean="0"/>
              <a:t> din </a:t>
            </a:r>
            <a:r>
              <a:rPr lang="en-US" dirty="0" err="1" smtClean="0"/>
              <a:t>echipă</a:t>
            </a:r>
            <a:endParaRPr lang="en-US" dirty="0"/>
          </a:p>
          <a:p>
            <a:r>
              <a:rPr lang="en-US" dirty="0" smtClean="0"/>
              <a:t>Un </a:t>
            </a:r>
            <a:r>
              <a:rPr lang="en-US" dirty="0" err="1" smtClean="0"/>
              <a:t>cuvânt</a:t>
            </a:r>
            <a:r>
              <a:rPr lang="en-US" dirty="0" smtClean="0"/>
              <a:t> </a:t>
            </a:r>
            <a:r>
              <a:rPr lang="en-US" dirty="0" err="1" smtClean="0"/>
              <a:t>aleatoriu</a:t>
            </a:r>
            <a:endParaRPr lang="en-US" dirty="0"/>
          </a:p>
          <a:p>
            <a:r>
              <a:rPr lang="en-US" dirty="0" smtClean="0"/>
              <a:t>O </a:t>
            </a:r>
            <a:r>
              <a:rPr lang="en-US" dirty="0" err="1" smtClean="0"/>
              <a:t>mascotă</a:t>
            </a:r>
            <a:endParaRPr lang="en-US" dirty="0"/>
          </a:p>
          <a:p>
            <a:r>
              <a:rPr lang="en-US" dirty="0" err="1" smtClean="0"/>
              <a:t>Cuvinte</a:t>
            </a:r>
            <a:r>
              <a:rPr lang="en-US" dirty="0" smtClean="0"/>
              <a:t> legate de LEGO </a:t>
            </a:r>
            <a:r>
              <a:rPr lang="en-US" dirty="0"/>
              <a:t>(brick, LEGO, stud)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roboți</a:t>
            </a:r>
            <a:r>
              <a:rPr lang="en-US" dirty="0" smtClean="0"/>
              <a:t> </a:t>
            </a:r>
            <a:r>
              <a:rPr lang="en-US" dirty="0"/>
              <a:t>(bot, droid, tech, gear)</a:t>
            </a:r>
          </a:p>
        </p:txBody>
      </p:sp>
    </p:spTree>
    <p:extLst>
      <p:ext uri="{BB962C8B-B14F-4D97-AF65-F5344CB8AC3E}">
        <p14:creationId xmlns:p14="http://schemas.microsoft.com/office/powerpoint/2010/main" val="97708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CCA9-D4FC-4EE3-9A65-C9A4F4B2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Diferite</a:t>
            </a:r>
            <a:r>
              <a:rPr lang="en-US" dirty="0" smtClean="0"/>
              <a:t> </a:t>
            </a:r>
            <a:r>
              <a:rPr lang="en-US" dirty="0" err="1" smtClean="0"/>
              <a:t>exemple</a:t>
            </a:r>
            <a:r>
              <a:rPr lang="en-US" dirty="0" smtClean="0"/>
              <a:t> de </a:t>
            </a:r>
            <a:r>
              <a:rPr lang="en-US" dirty="0" err="1" smtClean="0"/>
              <a:t>nume</a:t>
            </a:r>
            <a:r>
              <a:rPr lang="en-US" dirty="0" smtClean="0"/>
              <a:t> de </a:t>
            </a:r>
            <a:r>
              <a:rPr lang="en-US" dirty="0" err="1" smtClean="0"/>
              <a:t>echipe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C50F-F000-4D9F-BC42-EF20318B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F6375-8234-43A0-B41E-78CE4DD8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B65E20-F7A9-C144-8566-51214108B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2338652" cy="4866188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Electric LEGOs</a:t>
            </a:r>
          </a:p>
          <a:p>
            <a:r>
              <a:rPr lang="en-US" dirty="0"/>
              <a:t>Space Oddity</a:t>
            </a:r>
          </a:p>
          <a:p>
            <a:r>
              <a:rPr lang="en-US" dirty="0"/>
              <a:t>Code Crashers</a:t>
            </a:r>
          </a:p>
          <a:p>
            <a:r>
              <a:rPr lang="en-US" dirty="0"/>
              <a:t>DJ Robotics</a:t>
            </a:r>
          </a:p>
          <a:p>
            <a:r>
              <a:rPr lang="en-US" dirty="0"/>
              <a:t>City Savers</a:t>
            </a:r>
          </a:p>
          <a:p>
            <a:r>
              <a:rPr lang="en-US" dirty="0"/>
              <a:t>Digital Dolphins</a:t>
            </a:r>
          </a:p>
          <a:p>
            <a:r>
              <a:rPr lang="en-US" dirty="0"/>
              <a:t>Foothill Robotics</a:t>
            </a:r>
          </a:p>
          <a:p>
            <a:r>
              <a:rPr lang="en-US" dirty="0"/>
              <a:t>Golden Storm Troopers</a:t>
            </a:r>
          </a:p>
          <a:p>
            <a:r>
              <a:rPr lang="en-US" dirty="0"/>
              <a:t>Cheez Puffer Fish</a:t>
            </a:r>
          </a:p>
          <a:p>
            <a:r>
              <a:rPr lang="en-US" dirty="0"/>
              <a:t>FBI (Fascinating Bot Intelligence)</a:t>
            </a:r>
          </a:p>
          <a:p>
            <a:r>
              <a:rPr lang="en-US" dirty="0"/>
              <a:t>Invincible Engineers</a:t>
            </a:r>
          </a:p>
          <a:p>
            <a:r>
              <a:rPr lang="en-US" dirty="0"/>
              <a:t>Hi-Tech Auto Bots</a:t>
            </a:r>
          </a:p>
          <a:p>
            <a:r>
              <a:rPr lang="en-US" dirty="0" err="1"/>
              <a:t>Rockin</a:t>
            </a:r>
            <a:r>
              <a:rPr lang="en-US" dirty="0"/>
              <a:t>' Robots</a:t>
            </a:r>
          </a:p>
          <a:p>
            <a:r>
              <a:rPr lang="en-US" dirty="0"/>
              <a:t>Banana Splits</a:t>
            </a:r>
          </a:p>
          <a:p>
            <a:r>
              <a:rPr lang="en-US" dirty="0"/>
              <a:t>Ultimate Flopping Caterpillars</a:t>
            </a:r>
          </a:p>
          <a:p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AA2C6836-83B1-AD46-ACAA-0EC05D606F54}"/>
              </a:ext>
            </a:extLst>
          </p:cNvPr>
          <p:cNvSpPr txBox="1">
            <a:spLocks/>
          </p:cNvSpPr>
          <p:nvPr/>
        </p:nvSpPr>
        <p:spPr>
          <a:xfrm>
            <a:off x="2614646" y="1505583"/>
            <a:ext cx="2338652" cy="49787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LEGO Legion</a:t>
            </a:r>
          </a:p>
          <a:p>
            <a:r>
              <a:rPr lang="en-US" dirty="0"/>
              <a:t>Lightning Bots</a:t>
            </a:r>
          </a:p>
          <a:p>
            <a:r>
              <a:rPr lang="en-US" dirty="0"/>
              <a:t>The Last Digit of Pi</a:t>
            </a:r>
          </a:p>
          <a:p>
            <a:r>
              <a:rPr lang="en-US" dirty="0"/>
              <a:t>Space Coconuts</a:t>
            </a:r>
          </a:p>
          <a:p>
            <a:r>
              <a:rPr lang="en-US" dirty="0"/>
              <a:t>Blue Oranges</a:t>
            </a:r>
          </a:p>
          <a:p>
            <a:r>
              <a:rPr lang="en-US" dirty="0"/>
              <a:t>Midnight Girls</a:t>
            </a:r>
          </a:p>
          <a:p>
            <a:r>
              <a:rPr lang="en-US" dirty="0"/>
              <a:t>LEGO Pandas</a:t>
            </a:r>
          </a:p>
          <a:p>
            <a:r>
              <a:rPr lang="en-US" dirty="0" err="1"/>
              <a:t>BrickByBrick</a:t>
            </a:r>
            <a:endParaRPr lang="en-US" dirty="0"/>
          </a:p>
          <a:p>
            <a:r>
              <a:rPr lang="en-US" dirty="0"/>
              <a:t>The Outsiders</a:t>
            </a:r>
          </a:p>
          <a:p>
            <a:r>
              <a:rPr lang="en-US" dirty="0" err="1"/>
              <a:t>Alphabots</a:t>
            </a:r>
            <a:endParaRPr lang="en-US" dirty="0"/>
          </a:p>
          <a:p>
            <a:r>
              <a:rPr lang="en-US" dirty="0" err="1"/>
              <a:t>IncredGirls</a:t>
            </a:r>
            <a:endParaRPr lang="en-US" dirty="0"/>
          </a:p>
          <a:p>
            <a:r>
              <a:rPr lang="en-US" dirty="0"/>
              <a:t>Jumping Jelly Beans</a:t>
            </a:r>
          </a:p>
          <a:p>
            <a:r>
              <a:rPr lang="en-US" dirty="0"/>
              <a:t>Wave Makers 2020</a:t>
            </a:r>
          </a:p>
          <a:p>
            <a:r>
              <a:rPr lang="en-US" dirty="0"/>
              <a:t>Howl Bout It</a:t>
            </a:r>
          </a:p>
          <a:p>
            <a:r>
              <a:rPr lang="en-US" dirty="0"/>
              <a:t>Gucci </a:t>
            </a:r>
            <a:r>
              <a:rPr lang="en-US" dirty="0" err="1"/>
              <a:t>Einsteins</a:t>
            </a:r>
            <a:endParaRPr lang="en-US" dirty="0"/>
          </a:p>
          <a:p>
            <a:r>
              <a:rPr lang="en-US" dirty="0"/>
              <a:t>The Falcons</a:t>
            </a:r>
          </a:p>
          <a:p>
            <a:r>
              <a:rPr lang="en-US" dirty="0"/>
              <a:t>Gears in Motion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5A7C7CF-F0ED-8F4A-B923-A8F0310C440C}"/>
              </a:ext>
            </a:extLst>
          </p:cNvPr>
          <p:cNvSpPr txBox="1">
            <a:spLocks/>
          </p:cNvSpPr>
          <p:nvPr/>
        </p:nvSpPr>
        <p:spPr>
          <a:xfrm>
            <a:off x="4502132" y="1505582"/>
            <a:ext cx="2338652" cy="49787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Inventors</a:t>
            </a:r>
          </a:p>
          <a:p>
            <a:r>
              <a:rPr lang="en-US" dirty="0"/>
              <a:t>Fantastic Four</a:t>
            </a:r>
          </a:p>
          <a:p>
            <a:r>
              <a:rPr lang="en-US" dirty="0"/>
              <a:t>Planet Robotics</a:t>
            </a:r>
          </a:p>
          <a:p>
            <a:r>
              <a:rPr lang="en-US" dirty="0"/>
              <a:t>No Limits</a:t>
            </a:r>
          </a:p>
          <a:p>
            <a:r>
              <a:rPr lang="en-US" dirty="0"/>
              <a:t>Untitled 1</a:t>
            </a:r>
          </a:p>
          <a:p>
            <a:r>
              <a:rPr lang="en-US" dirty="0"/>
              <a:t>Sharon Tiger Techs</a:t>
            </a:r>
          </a:p>
          <a:p>
            <a:r>
              <a:rPr lang="en-US" dirty="0"/>
              <a:t>The Five Elements</a:t>
            </a:r>
          </a:p>
          <a:p>
            <a:r>
              <a:rPr lang="en-US" dirty="0"/>
              <a:t>Part 25994</a:t>
            </a:r>
          </a:p>
          <a:p>
            <a:r>
              <a:rPr lang="en-US" dirty="0"/>
              <a:t>Some Assembly Required</a:t>
            </a:r>
          </a:p>
          <a:p>
            <a:r>
              <a:rPr lang="en-US" dirty="0"/>
              <a:t>Exit 6 Robotics</a:t>
            </a:r>
          </a:p>
          <a:p>
            <a:r>
              <a:rPr lang="en-US" dirty="0" err="1"/>
              <a:t>TechBlaze</a:t>
            </a:r>
            <a:endParaRPr lang="en-US" dirty="0"/>
          </a:p>
          <a:p>
            <a:r>
              <a:rPr lang="en-US" dirty="0"/>
              <a:t>Golden Flares</a:t>
            </a:r>
          </a:p>
          <a:p>
            <a:r>
              <a:rPr lang="en-US" dirty="0"/>
              <a:t>Brainy Yaks</a:t>
            </a:r>
          </a:p>
          <a:p>
            <a:r>
              <a:rPr lang="en-US" dirty="0"/>
              <a:t>Move Your Feet</a:t>
            </a:r>
          </a:p>
          <a:p>
            <a:r>
              <a:rPr lang="en-US" dirty="0"/>
              <a:t>The </a:t>
            </a:r>
            <a:r>
              <a:rPr lang="en-US" dirty="0" err="1"/>
              <a:t>Brickbeards</a:t>
            </a:r>
            <a:endParaRPr lang="en-US" dirty="0"/>
          </a:p>
          <a:p>
            <a:r>
              <a:rPr lang="en-US" dirty="0"/>
              <a:t>Mystery Machinery</a:t>
            </a:r>
          </a:p>
          <a:p>
            <a:r>
              <a:rPr lang="en-US" dirty="0"/>
              <a:t>Brave Robots 3000</a:t>
            </a:r>
          </a:p>
          <a:p>
            <a:endParaRPr lang="en-US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1E525D8C-D652-674B-920F-999EEA18BD1E}"/>
              </a:ext>
            </a:extLst>
          </p:cNvPr>
          <p:cNvSpPr txBox="1">
            <a:spLocks/>
          </p:cNvSpPr>
          <p:nvPr/>
        </p:nvSpPr>
        <p:spPr>
          <a:xfrm>
            <a:off x="6668686" y="1505581"/>
            <a:ext cx="2338652" cy="51655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Incredibots</a:t>
            </a:r>
            <a:endParaRPr lang="en-US" sz="1400" dirty="0"/>
          </a:p>
          <a:p>
            <a:r>
              <a:rPr lang="en-US" sz="1400" dirty="0"/>
              <a:t>Not the Droids You are Looking For</a:t>
            </a:r>
          </a:p>
          <a:p>
            <a:r>
              <a:rPr lang="en-US" sz="1400" dirty="0"/>
              <a:t>Cryptic Cookies Bits ‘n Bots</a:t>
            </a:r>
          </a:p>
          <a:p>
            <a:r>
              <a:rPr lang="en-US" sz="1400" dirty="0"/>
              <a:t>Masterminds</a:t>
            </a:r>
          </a:p>
          <a:p>
            <a:r>
              <a:rPr lang="en-US" sz="1400" dirty="0" err="1"/>
              <a:t>CrossBots</a:t>
            </a:r>
            <a:endParaRPr lang="en-US" sz="1400" dirty="0"/>
          </a:p>
          <a:p>
            <a:r>
              <a:rPr lang="en-US" sz="1400" dirty="0"/>
              <a:t>Techie Po-tater Bots</a:t>
            </a:r>
          </a:p>
          <a:p>
            <a:r>
              <a:rPr lang="en-US" sz="1400" dirty="0"/>
              <a:t>Red Hot Chili Apples</a:t>
            </a:r>
          </a:p>
          <a:p>
            <a:r>
              <a:rPr lang="en-US" sz="1400" dirty="0" err="1"/>
              <a:t>TechnoSharks</a:t>
            </a:r>
            <a:endParaRPr lang="en-US" sz="1400" dirty="0"/>
          </a:p>
          <a:p>
            <a:r>
              <a:rPr lang="en-US" sz="1400" dirty="0"/>
              <a:t>The </a:t>
            </a:r>
            <a:r>
              <a:rPr lang="en-US" sz="1400" dirty="0" err="1"/>
              <a:t>Honubots</a:t>
            </a:r>
            <a:endParaRPr lang="en-US" sz="1400" dirty="0"/>
          </a:p>
          <a:p>
            <a:r>
              <a:rPr lang="en-US" sz="1400" dirty="0"/>
              <a:t>Snow White and the Critter </a:t>
            </a:r>
            <a:r>
              <a:rPr lang="en-US" sz="1400" dirty="0" err="1"/>
              <a:t>Crrew</a:t>
            </a:r>
            <a:endParaRPr lang="en-US" sz="1400" dirty="0"/>
          </a:p>
          <a:p>
            <a:r>
              <a:rPr lang="en-US" sz="1400" dirty="0"/>
              <a:t>Phoenix </a:t>
            </a:r>
            <a:r>
              <a:rPr lang="en-US" sz="1400" dirty="0" err="1"/>
              <a:t>Cubitects</a:t>
            </a:r>
            <a:endParaRPr lang="en-US" sz="1400" dirty="0"/>
          </a:p>
          <a:p>
            <a:r>
              <a:rPr lang="en-US" sz="1400" dirty="0"/>
              <a:t>Cyber Crocs</a:t>
            </a:r>
          </a:p>
          <a:p>
            <a:r>
              <a:rPr lang="en-US" sz="1400" dirty="0"/>
              <a:t>Inevitable</a:t>
            </a:r>
          </a:p>
          <a:p>
            <a:r>
              <a:rPr lang="en-US" sz="1400" dirty="0"/>
              <a:t>The Warf Rats</a:t>
            </a:r>
          </a:p>
          <a:p>
            <a:r>
              <a:rPr lang="en-US" sz="1400" dirty="0"/>
              <a:t>Fantastic Five</a:t>
            </a:r>
          </a:p>
          <a:p>
            <a:r>
              <a:rPr lang="en-US" sz="1400" dirty="0"/>
              <a:t>Constant Deviation</a:t>
            </a:r>
          </a:p>
        </p:txBody>
      </p:sp>
    </p:spTree>
    <p:extLst>
      <p:ext uri="{BB962C8B-B14F-4D97-AF65-F5344CB8AC3E}">
        <p14:creationId xmlns:p14="http://schemas.microsoft.com/office/powerpoint/2010/main" val="244689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F339D-0989-9541-870E-F9140A2A8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815154"/>
            <a:ext cx="7989752" cy="59679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Unele</a:t>
            </a:r>
            <a:r>
              <a:rPr lang="en-US" dirty="0" smtClean="0"/>
              <a:t> </a:t>
            </a:r>
            <a:r>
              <a:rPr lang="en-US" dirty="0" err="1" smtClean="0"/>
              <a:t>echipe</a:t>
            </a:r>
            <a:r>
              <a:rPr lang="en-US" dirty="0" smtClean="0"/>
              <a:t> </a:t>
            </a:r>
            <a:r>
              <a:rPr lang="en-US" dirty="0" err="1" smtClean="0"/>
              <a:t>își</a:t>
            </a:r>
            <a:r>
              <a:rPr lang="en-US" dirty="0" smtClean="0"/>
              <a:t> </a:t>
            </a:r>
            <a:r>
              <a:rPr lang="en-US" dirty="0" err="1" smtClean="0"/>
              <a:t>schimbă</a:t>
            </a:r>
            <a:r>
              <a:rPr lang="en-US" dirty="0" smtClean="0"/>
              <a:t> </a:t>
            </a:r>
            <a:r>
              <a:rPr lang="en-US" dirty="0" err="1" smtClean="0"/>
              <a:t>numele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sezon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74AF2-5AAE-1143-81FC-8E99C47F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D142D-9FB6-3241-9EDB-1BD79B99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2" name="Picture 4" descr="May be an image of 10 people and people smiling">
            <a:extLst>
              <a:ext uri="{FF2B5EF4-FFF2-40B4-BE49-F238E27FC236}">
                <a16:creationId xmlns:a16="http://schemas.microsoft.com/office/drawing/2014/main" id="{13182FA2-D8E0-A946-9D3C-F592E3C70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3" y="1476374"/>
            <a:ext cx="2603500" cy="195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A421EF-0A11-024D-A534-BE2C473A2640}"/>
              </a:ext>
            </a:extLst>
          </p:cNvPr>
          <p:cNvSpPr txBox="1"/>
          <p:nvPr/>
        </p:nvSpPr>
        <p:spPr>
          <a:xfrm>
            <a:off x="406400" y="5636593"/>
            <a:ext cx="8293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Unor</a:t>
            </a:r>
            <a:r>
              <a:rPr lang="en-US" dirty="0" smtClean="0"/>
              <a:t> </a:t>
            </a:r>
            <a:r>
              <a:rPr lang="en-US" dirty="0" err="1" smtClean="0"/>
              <a:t>echipe</a:t>
            </a:r>
            <a:r>
              <a:rPr lang="en-US" dirty="0" smtClean="0"/>
              <a:t> le place </a:t>
            </a:r>
            <a:r>
              <a:rPr lang="en-US" dirty="0" err="1" smtClean="0"/>
              <a:t>să-și</a:t>
            </a:r>
            <a:r>
              <a:rPr lang="en-US" dirty="0" smtClean="0"/>
              <a:t> </a:t>
            </a:r>
            <a:r>
              <a:rPr lang="en-US" dirty="0" err="1" smtClean="0"/>
              <a:t>schimbe</a:t>
            </a:r>
            <a:r>
              <a:rPr lang="en-US" dirty="0" smtClean="0"/>
              <a:t> </a:t>
            </a:r>
            <a:r>
              <a:rPr lang="en-US" dirty="0" err="1" smtClean="0"/>
              <a:t>numele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se </a:t>
            </a:r>
            <a:r>
              <a:rPr lang="en-US" dirty="0" err="1" smtClean="0"/>
              <a:t>potrivi</a:t>
            </a:r>
            <a:r>
              <a:rPr lang="en-US" dirty="0" smtClean="0"/>
              <a:t> cu </a:t>
            </a:r>
            <a:r>
              <a:rPr lang="en-US" dirty="0" err="1" smtClean="0"/>
              <a:t>tema</a:t>
            </a:r>
            <a:r>
              <a:rPr lang="en-US" dirty="0" smtClean="0"/>
              <a:t> </a:t>
            </a:r>
            <a:r>
              <a:rPr lang="en-US" dirty="0" err="1" smtClean="0"/>
              <a:t>sezonului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</a:t>
            </a:r>
            <a:r>
              <a:rPr lang="en-US" dirty="0" err="1" smtClean="0"/>
              <a:t>soluția</a:t>
            </a:r>
            <a:r>
              <a:rPr lang="en-US" dirty="0" smtClean="0"/>
              <a:t> </a:t>
            </a:r>
            <a:r>
              <a:rPr lang="en-US" dirty="0" err="1" smtClean="0"/>
              <a:t>echipei</a:t>
            </a:r>
            <a:r>
              <a:rPr lang="en-US" dirty="0" smtClean="0"/>
              <a:t>. Mai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imagini</a:t>
            </a:r>
            <a:r>
              <a:rPr lang="en-US" dirty="0" smtClean="0"/>
              <a:t> de la FLL 1920 din </a:t>
            </a:r>
            <a:r>
              <a:rPr lang="en-US" dirty="0" err="1" smtClean="0"/>
              <a:t>diferite</a:t>
            </a:r>
            <a:r>
              <a:rPr lang="en-US" dirty="0" smtClean="0"/>
              <a:t> </a:t>
            </a:r>
            <a:r>
              <a:rPr lang="en-US" dirty="0" err="1" smtClean="0"/>
              <a:t>sezoane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6" name="Picture 8" descr="May be an image of 6 people and people smiling">
            <a:extLst>
              <a:ext uri="{FF2B5EF4-FFF2-40B4-BE49-F238E27FC236}">
                <a16:creationId xmlns:a16="http://schemas.microsoft.com/office/drawing/2014/main" id="{C111C3FB-A320-5746-B774-118D6BF45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3" y="3555119"/>
            <a:ext cx="2603500" cy="195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y be an image of 10 people and people smiling">
            <a:extLst>
              <a:ext uri="{FF2B5EF4-FFF2-40B4-BE49-F238E27FC236}">
                <a16:creationId xmlns:a16="http://schemas.microsoft.com/office/drawing/2014/main" id="{C42F0239-66B4-FB44-8EB0-C63573FBA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296" y="1476374"/>
            <a:ext cx="2603501" cy="195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ay be an image of 8 people">
            <a:extLst>
              <a:ext uri="{FF2B5EF4-FFF2-40B4-BE49-F238E27FC236}">
                <a16:creationId xmlns:a16="http://schemas.microsoft.com/office/drawing/2014/main" id="{47301549-77EC-3C4F-975E-8D06697B7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581687"/>
            <a:ext cx="2603500" cy="195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ay be an image of 10 people and people smiling">
            <a:extLst>
              <a:ext uri="{FF2B5EF4-FFF2-40B4-BE49-F238E27FC236}">
                <a16:creationId xmlns:a16="http://schemas.microsoft.com/office/drawing/2014/main" id="{00C4919B-8F8D-EC4C-96CC-C94BF36F3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1476375"/>
            <a:ext cx="2603501" cy="195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May be an image of 13 people">
            <a:extLst>
              <a:ext uri="{FF2B5EF4-FFF2-40B4-BE49-F238E27FC236}">
                <a16:creationId xmlns:a16="http://schemas.microsoft.com/office/drawing/2014/main" id="{6DB93100-EF2A-7A45-9CD6-81A8C1A1C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296" y="3581687"/>
            <a:ext cx="2603501" cy="195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66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F339D-0989-9541-870E-F9140A2A8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Alege</a:t>
            </a:r>
            <a:r>
              <a:rPr lang="en-US" dirty="0" smtClean="0"/>
              <a:t> un </a:t>
            </a:r>
            <a:r>
              <a:rPr lang="en-US" dirty="0" err="1" smtClean="0"/>
              <a:t>nume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</a:t>
            </a:r>
            <a:r>
              <a:rPr lang="en-US" dirty="0" err="1" smtClean="0"/>
              <a:t>apoi</a:t>
            </a:r>
            <a:r>
              <a:rPr lang="en-US" dirty="0" smtClean="0"/>
              <a:t> </a:t>
            </a:r>
            <a:r>
              <a:rPr lang="en-US" dirty="0" err="1" smtClean="0"/>
              <a:t>completează</a:t>
            </a:r>
            <a:r>
              <a:rPr lang="en-US" dirty="0" smtClean="0"/>
              <a:t> </a:t>
            </a:r>
            <a:r>
              <a:rPr lang="en-US" dirty="0" err="1" smtClean="0"/>
              <a:t>imaginea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8A428-F52A-CC42-BDF7-510A7551C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4289009" cy="466494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74AF2-5AAE-1143-81FC-8E99C47F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D142D-9FB6-3241-9EDB-1BD79B99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 descr="FIRST LEGO League | Nebraska 4-H">
            <a:extLst>
              <a:ext uri="{FF2B5EF4-FFF2-40B4-BE49-F238E27FC236}">
                <a16:creationId xmlns:a16="http://schemas.microsoft.com/office/drawing/2014/main" id="{3D52363A-BBF9-7D44-B3D2-7A6C9C4372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01"/>
          <a:stretch/>
        </p:blipFill>
        <p:spPr bwMode="auto">
          <a:xfrm>
            <a:off x="448091" y="1505583"/>
            <a:ext cx="3889059" cy="233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6FB129-9857-C247-9658-C60D94FB96A6}"/>
              </a:ext>
            </a:extLst>
          </p:cNvPr>
          <p:cNvSpPr txBox="1"/>
          <p:nvPr/>
        </p:nvSpPr>
        <p:spPr>
          <a:xfrm>
            <a:off x="393700" y="4170197"/>
            <a:ext cx="3943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Vino </a:t>
            </a:r>
            <a:r>
              <a:rPr lang="en-US" dirty="0" err="1" smtClean="0"/>
              <a:t>și</a:t>
            </a:r>
            <a:r>
              <a:rPr lang="en-US" dirty="0" smtClean="0"/>
              <a:t> cu un logo </a:t>
            </a:r>
            <a:r>
              <a:rPr lang="en-US" dirty="0" err="1" smtClean="0"/>
              <a:t>și</a:t>
            </a:r>
            <a:r>
              <a:rPr lang="en-US" dirty="0" smtClean="0"/>
              <a:t> </a:t>
            </a:r>
            <a:r>
              <a:rPr lang="en-US" dirty="0" err="1" smtClean="0"/>
              <a:t>costumele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tricourile</a:t>
            </a:r>
            <a:r>
              <a:rPr lang="en-US" dirty="0" smtClean="0"/>
              <a:t> pot </a:t>
            </a:r>
            <a:r>
              <a:rPr lang="en-US" dirty="0" err="1" smtClean="0"/>
              <a:t>ajuta</a:t>
            </a:r>
            <a:r>
              <a:rPr lang="en-US" dirty="0" smtClean="0"/>
              <a:t> </a:t>
            </a:r>
            <a:r>
              <a:rPr lang="en-US" dirty="0" err="1" smtClean="0"/>
              <a:t>echipa</a:t>
            </a:r>
            <a:r>
              <a:rPr lang="en-US" dirty="0" smtClean="0"/>
              <a:t> </a:t>
            </a:r>
            <a:r>
              <a:rPr lang="en-US" dirty="0" err="1" smtClean="0"/>
              <a:t>să</a:t>
            </a:r>
            <a:r>
              <a:rPr lang="en-US" dirty="0" smtClean="0"/>
              <a:t> </a:t>
            </a:r>
            <a:r>
              <a:rPr lang="en-US" dirty="0" err="1" smtClean="0"/>
              <a:t>completeze</a:t>
            </a:r>
            <a:r>
              <a:rPr lang="en-US" dirty="0" smtClean="0"/>
              <a:t> </a:t>
            </a:r>
            <a:r>
              <a:rPr lang="en-US" dirty="0" err="1" smtClean="0"/>
              <a:t>imaginea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</a:t>
            </a:r>
            <a:r>
              <a:rPr lang="en-US" dirty="0" err="1" smtClean="0"/>
              <a:t>să</a:t>
            </a:r>
            <a:r>
              <a:rPr lang="en-US" dirty="0" smtClean="0"/>
              <a:t> </a:t>
            </a:r>
            <a:r>
              <a:rPr lang="en-US" dirty="0" err="1" smtClean="0"/>
              <a:t>creeze</a:t>
            </a:r>
            <a:r>
              <a:rPr lang="en-US" dirty="0" smtClean="0"/>
              <a:t> </a:t>
            </a:r>
            <a:r>
              <a:rPr lang="en-US" dirty="0" err="1" smtClean="0"/>
              <a:t>identitatea</a:t>
            </a:r>
            <a:r>
              <a:rPr lang="en-US" dirty="0" smtClean="0"/>
              <a:t> </a:t>
            </a:r>
            <a:r>
              <a:rPr lang="en-US" dirty="0" err="1" smtClean="0"/>
              <a:t>proprie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30" name="Picture 6" descr="Inclusivity core to Kelly Elementary School robotics team - The Coast News  Group">
            <a:extLst>
              <a:ext uri="{FF2B5EF4-FFF2-40B4-BE49-F238E27FC236}">
                <a16:creationId xmlns:a16="http://schemas.microsoft.com/office/drawing/2014/main" id="{EE74512C-5353-684D-A2A0-FB7B7D03D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897" y="1505583"/>
            <a:ext cx="4152900" cy="233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group of people wearing face masks&#10;&#10;Description automatically generated with medium confidence">
            <a:extLst>
              <a:ext uri="{FF2B5EF4-FFF2-40B4-BE49-F238E27FC236}">
                <a16:creationId xmlns:a16="http://schemas.microsoft.com/office/drawing/2014/main" id="{AA31A73A-C3C4-124A-9B59-7378E5D82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897" y="4062901"/>
            <a:ext cx="4152900" cy="243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86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87FC-74AE-5746-AE70-BECD3B0F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262B1-CB22-9445-B253-B9D11CF03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M</a:t>
            </a:r>
            <a:r>
              <a:rPr lang="ro-RO" sz="2400" dirty="0"/>
              <a:t>ai multe lecții despre </a:t>
            </a:r>
            <a:r>
              <a:rPr lang="en-US" sz="2400" dirty="0"/>
              <a:t>FIRST LEGO League </a:t>
            </a:r>
            <a:r>
              <a:rPr lang="ro-RO" sz="2400" dirty="0"/>
              <a:t>sunt disponibile pe </a:t>
            </a:r>
            <a:r>
              <a:rPr lang="en-US" sz="2400" dirty="0">
                <a:solidFill>
                  <a:srgbClr val="0070C0"/>
                </a:solidFill>
                <a:hlinkClick r:id="rId2"/>
              </a:rPr>
              <a:t>www.flltutorials.com</a:t>
            </a:r>
            <a:endParaRPr lang="ro-RO" sz="2400" dirty="0">
              <a:solidFill>
                <a:srgbClr val="0070C0"/>
              </a:solidFill>
            </a:endParaRPr>
          </a:p>
          <a:p>
            <a:r>
              <a:rPr lang="ro-RO" sz="2400" dirty="0">
                <a:solidFill>
                  <a:srgbClr val="0070C0"/>
                </a:solidFill>
              </a:rPr>
              <a:t>Această lecție a fost tradusă în limba romană de echipa FTC Rosophia #21455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25208-B353-F24A-96BF-1D4A675E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F0430-4E01-8F48-A58B-C93EB269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02C36-3BDD-554D-AAA8-3B1C67A71922}"/>
              </a:ext>
            </a:extLst>
          </p:cNvPr>
          <p:cNvSpPr txBox="1"/>
          <p:nvPr/>
        </p:nvSpPr>
        <p:spPr>
          <a:xfrm>
            <a:off x="572568" y="5047077"/>
            <a:ext cx="7989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Creative Commons Attribution-NonCommercial-ShareAlike 4.0 International License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001F77-6FF9-7E4D-917B-D94578C36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559" y="4035813"/>
            <a:ext cx="25527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98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4717</TotalTime>
  <Words>496</Words>
  <Application>Microsoft Office PowerPoint</Application>
  <PresentationFormat>On-screen Show (4:3)</PresentationFormat>
  <Paragraphs>100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Dividend</vt:lpstr>
      <vt:lpstr>Selectează numele echipei</vt:lpstr>
      <vt:lpstr>Ajungerea la un CONSENS</vt:lpstr>
      <vt:lpstr>START BRAINSTORMING</vt:lpstr>
      <vt:lpstr>Diferite exemple de nume de echipe</vt:lpstr>
      <vt:lpstr>Unele echipe își schimbă numele în fiecare sezon</vt:lpstr>
      <vt:lpstr>Alege un nume și apoi completează imaginea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ADJCONTAB</cp:lastModifiedBy>
  <cp:revision>67</cp:revision>
  <dcterms:created xsi:type="dcterms:W3CDTF">2018-06-09T21:02:33Z</dcterms:created>
  <dcterms:modified xsi:type="dcterms:W3CDTF">2023-08-22T07:50:37Z</dcterms:modified>
</cp:coreProperties>
</file>