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1" r:id="rId1"/>
  </p:sldMasterIdLst>
  <p:notesMasterIdLst>
    <p:notesMasterId r:id="rId12"/>
  </p:notesMasterIdLst>
  <p:sldIdLst>
    <p:sldId id="262" r:id="rId2"/>
    <p:sldId id="257" r:id="rId3"/>
    <p:sldId id="273" r:id="rId4"/>
    <p:sldId id="274" r:id="rId5"/>
    <p:sldId id="270" r:id="rId6"/>
    <p:sldId id="271" r:id="rId7"/>
    <p:sldId id="272" r:id="rId8"/>
    <p:sldId id="267" r:id="rId9"/>
    <p:sldId id="275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1"/>
    <p:restoredTop sz="94648"/>
  </p:normalViewPr>
  <p:slideViewPr>
    <p:cSldViewPr snapToGrid="0" snapToObjects="1">
      <p:cViewPr varScale="1">
        <p:scale>
          <a:sx n="101" d="100"/>
          <a:sy n="101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4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2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4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D5586A-B98B-DD44-9BF2-8B4DF49101FE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3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A07F1FA6-9EC8-9F47-B4EA-CFEC7AD0BB3C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6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6E716B-3339-FD46-B118-232A939BD82D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90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282761-E2FD-5443-9592-0A9A52992A80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7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4863E-0B48-4B45-9DDC-EB52C1436871}"/>
              </a:ext>
            </a:extLst>
          </p:cNvPr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B881CA7-7AFB-584B-A9F0-3BF5960F9E81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1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BF7EE2A3-C747-F74E-B081-5D7D67534942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2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8F05EAA-113D-8447-84EE-BCD85096F1C3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4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1A2DDB0-7958-4B44-870F-AB2A80055E73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8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8D4F1C-7005-C948-B658-A149BE1BF292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8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CB0A4D8-8E8E-FF48-9611-4F6A085E799B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0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18CAFBA-7635-1542-8E6B-F2308FE90566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4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youbuilders.org)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www.flltutorials.com/" TargetMode="External"/><Relationship Id="rId4" Type="http://schemas.openxmlformats.org/officeDocument/2006/relationships/hyperlink" Target="http://www.ev3lesson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Cum </a:t>
            </a:r>
            <a:r>
              <a:rPr lang="en-US" dirty="0" err="1"/>
              <a:t>facem</a:t>
            </a:r>
            <a:r>
              <a:rPr lang="en-US" dirty="0"/>
              <a:t> </a:t>
            </a:r>
            <a:r>
              <a:rPr lang="en-US" dirty="0" err="1"/>
              <a:t>cercetarea</a:t>
            </a:r>
            <a:r>
              <a:rPr lang="en-US" dirty="0"/>
              <a:t> de </a:t>
            </a:r>
            <a:r>
              <a:rPr lang="en-US" dirty="0" err="1"/>
              <a:t>bază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BAYOU </a:t>
            </a:r>
            <a:r>
              <a:rPr lang="en-US" dirty="0" err="1"/>
              <a:t>bUILDERS</a:t>
            </a:r>
            <a:r>
              <a:rPr lang="en-US" dirty="0"/>
              <a:t> &amp; </a:t>
            </a:r>
            <a:r>
              <a:rPr lang="en-US" dirty="0" err="1"/>
              <a:t>N</a:t>
            </a:r>
            <a:r>
              <a:rPr lang="en-US" cap="none" dirty="0" err="1"/>
              <a:t>e</a:t>
            </a:r>
            <a:r>
              <a:rPr lang="en-US" dirty="0" err="1"/>
              <a:t>Xt</a:t>
            </a:r>
            <a:r>
              <a:rPr lang="en-US" dirty="0"/>
              <a:t> Gen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4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Această</a:t>
            </a:r>
            <a:r>
              <a:rPr lang="en-US" sz="1800" dirty="0"/>
              <a:t> </a:t>
            </a:r>
            <a:r>
              <a:rPr lang="en-US" sz="1800" dirty="0" err="1"/>
              <a:t>lecție</a:t>
            </a:r>
            <a:r>
              <a:rPr lang="en-US" sz="1800" dirty="0"/>
              <a:t> a </a:t>
            </a:r>
            <a:r>
              <a:rPr lang="en-US" sz="1800" dirty="0" err="1"/>
              <a:t>fost</a:t>
            </a:r>
            <a:r>
              <a:rPr lang="en-US" sz="1800" dirty="0"/>
              <a:t> </a:t>
            </a:r>
            <a:r>
              <a:rPr lang="en-US" sz="1800" dirty="0" err="1"/>
              <a:t>scrisă</a:t>
            </a:r>
            <a:r>
              <a:rPr lang="en-US" sz="1800" dirty="0"/>
              <a:t> de Bayou Builders FLL Team #4043 (</a:t>
            </a:r>
            <a:r>
              <a:rPr lang="en-US" sz="1800" dirty="0">
                <a:hlinkClick r:id="rId3"/>
              </a:rPr>
              <a:t>www.bayoubuilders.org)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Team 3659 NeXT GEN (</a:t>
            </a:r>
            <a:r>
              <a:rPr lang="en-US" sz="1800" dirty="0" err="1"/>
              <a:t>Facebook:Garrett</a:t>
            </a:r>
            <a:r>
              <a:rPr lang="en-US" sz="1800" dirty="0"/>
              <a:t> County FIRST LEGO League Team 3659). </a:t>
            </a:r>
          </a:p>
          <a:p>
            <a:r>
              <a:rPr lang="en-US" sz="1800" dirty="0"/>
              <a:t>Mai </a:t>
            </a:r>
            <a:r>
              <a:rPr lang="en-US" sz="1800" dirty="0" err="1"/>
              <a:t>multe</a:t>
            </a:r>
            <a:r>
              <a:rPr lang="en-US" sz="1800" dirty="0"/>
              <a:t> </a:t>
            </a:r>
            <a:r>
              <a:rPr lang="en-US" sz="1800" dirty="0" err="1"/>
              <a:t>lecții</a:t>
            </a:r>
            <a:r>
              <a:rPr lang="en-US" sz="1800" dirty="0"/>
              <a:t> </a:t>
            </a:r>
            <a:r>
              <a:rPr lang="en-US" sz="1800" dirty="0" err="1"/>
              <a:t>disponibile</a:t>
            </a:r>
            <a:r>
              <a:rPr lang="en-US" sz="1800" dirty="0"/>
              <a:t> </a:t>
            </a:r>
            <a:r>
              <a:rPr lang="en-US" sz="1800" dirty="0" err="1"/>
              <a:t>pe</a:t>
            </a:r>
            <a:r>
              <a:rPr lang="en-US" sz="1800" dirty="0"/>
              <a:t> </a:t>
            </a:r>
            <a:r>
              <a:rPr lang="en-US" sz="1800" dirty="0">
                <a:hlinkClick r:id="rId4"/>
              </a:rPr>
              <a:t>www.ev3lessons.com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>
                <a:hlinkClick r:id="rId5"/>
              </a:rPr>
              <a:t>www.flltutorials.com</a:t>
            </a:r>
            <a:endParaRPr lang="en-US" sz="1800" dirty="0"/>
          </a:p>
          <a:p>
            <a:r>
              <a:rPr lang="ro-RO" sz="1800" dirty="0">
                <a:solidFill>
                  <a:srgbClr val="0070C0"/>
                </a:solidFill>
              </a:rPr>
              <a:t>Această lecție a fost tradusă în limba romană de echipa FTC Rosophia #21455</a:t>
            </a:r>
            <a:endParaRPr lang="en-US" sz="1800" dirty="0">
              <a:solidFill>
                <a:srgbClr val="0070C0"/>
              </a:solidFill>
            </a:endParaRP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627" y="3458311"/>
            <a:ext cx="7451126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cunoaștem</a:t>
            </a:r>
            <a:r>
              <a:rPr lang="en-US" dirty="0"/>
              <a:t> </a:t>
            </a:r>
            <a:r>
              <a:rPr lang="en-US" dirty="0" err="1"/>
              <a:t>autorii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7025" y="1737361"/>
            <a:ext cx="3712744" cy="4324247"/>
          </a:xfrm>
        </p:spPr>
        <p:txBody>
          <a:bodyPr>
            <a:normAutofit/>
          </a:bodyPr>
          <a:lstStyle/>
          <a:p>
            <a:r>
              <a:rPr lang="en-US" sz="1600" dirty="0"/>
              <a:t>Bayou Builders </a:t>
            </a:r>
            <a:r>
              <a:rPr lang="ro-RO" sz="1600" dirty="0"/>
              <a:t>sunt o echipă de 10 persoană înființată de comunitate din </a:t>
            </a:r>
            <a:r>
              <a:rPr lang="en-US" sz="1600" dirty="0"/>
              <a:t>Hammond, Louisiana.</a:t>
            </a:r>
          </a:p>
          <a:p>
            <a:r>
              <a:rPr lang="ro-RO" sz="1600" dirty="0"/>
              <a:t>Ei au câștigat titlul de </a:t>
            </a:r>
            <a:r>
              <a:rPr lang="en-US" sz="1600" dirty="0"/>
              <a:t>Champions’ </a:t>
            </a:r>
            <a:r>
              <a:rPr lang="ro-RO" sz="1600" dirty="0"/>
              <a:t>și</a:t>
            </a:r>
            <a:r>
              <a:rPr lang="en-US" sz="1600" dirty="0"/>
              <a:t> Champion’s Runner-up award </a:t>
            </a:r>
            <a:r>
              <a:rPr lang="ro-RO" sz="1600" dirty="0"/>
              <a:t>în fiecare an în statul lor și au participat la </a:t>
            </a:r>
            <a:r>
              <a:rPr lang="en-US" sz="1600" dirty="0"/>
              <a:t>North American Open, Razorback Open </a:t>
            </a:r>
            <a:r>
              <a:rPr lang="ro-RO" sz="1600" dirty="0"/>
              <a:t>și </a:t>
            </a:r>
            <a:r>
              <a:rPr lang="en-US" sz="1600" dirty="0"/>
              <a:t>World Festival. </a:t>
            </a:r>
          </a:p>
          <a:p>
            <a:r>
              <a:rPr lang="ro-RO" sz="1600" dirty="0"/>
              <a:t>Î</a:t>
            </a:r>
            <a:r>
              <a:rPr lang="en-US" sz="1600" dirty="0"/>
              <a:t>n 2017, </a:t>
            </a:r>
            <a:r>
              <a:rPr lang="ro-RO" sz="1600" dirty="0"/>
              <a:t>au fost nominalizați pentru</a:t>
            </a:r>
            <a:r>
              <a:rPr lang="en-US" sz="1600" dirty="0"/>
              <a:t> Global Innovation Award </a:t>
            </a:r>
            <a:r>
              <a:rPr lang="ro-RO" sz="1600" dirty="0"/>
              <a:t>pentru statul</a:t>
            </a:r>
            <a:r>
              <a:rPr lang="en-US" sz="1600" dirty="0"/>
              <a:t> Louisiana.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66148" y="4791612"/>
            <a:ext cx="3623621" cy="160063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0464" y="1737361"/>
            <a:ext cx="4572000" cy="24457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 Gen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echipă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școlii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din Garrett County, Maryland cu 13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experiență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în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FIRST LEGO League (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incluzând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participarea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Turnee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internaționale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285750" indent="-28575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au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câștigat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primul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în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2013 Global Innovation Award.  Au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câștigat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Top 20 GIA Semi-Finalist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în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2017pentru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soluția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inovativă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BeeHaven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În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plus, au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câștigat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primul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Soluția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Inovativă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Mountain State Invitational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în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2017.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D91645-228F-4215-BAD4-320E2B3492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464" y="4582619"/>
            <a:ext cx="4305567" cy="160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0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5D76-53C2-43C6-B67C-042A08CF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resurse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1F334-A395-47E0-BAEC-1856FE71D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07" y="1958817"/>
            <a:ext cx="4655193" cy="38841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300" dirty="0" err="1"/>
              <a:t>Utilizează</a:t>
            </a:r>
            <a:r>
              <a:rPr lang="en-US" sz="2300" dirty="0"/>
              <a:t> o </a:t>
            </a:r>
            <a:r>
              <a:rPr lang="en-US" sz="2300" dirty="0" err="1"/>
              <a:t>varietate</a:t>
            </a:r>
            <a:r>
              <a:rPr lang="en-US" sz="2300" dirty="0"/>
              <a:t> de </a:t>
            </a:r>
            <a:r>
              <a:rPr lang="en-US" sz="2300" dirty="0" err="1"/>
              <a:t>surse</a:t>
            </a:r>
            <a:r>
              <a:rPr lang="en-US" sz="2300" dirty="0"/>
              <a:t> </a:t>
            </a:r>
            <a:r>
              <a:rPr lang="en-US" sz="2300" dirty="0" err="1"/>
              <a:t>incluzând</a:t>
            </a:r>
            <a:r>
              <a:rPr lang="en-US" sz="2300" dirty="0"/>
              <a:t> website, </a:t>
            </a:r>
            <a:r>
              <a:rPr lang="en-US" sz="2300" dirty="0" err="1"/>
              <a:t>cărți</a:t>
            </a:r>
            <a:r>
              <a:rPr lang="en-US" sz="2300" dirty="0"/>
              <a:t>, </a:t>
            </a:r>
            <a:r>
              <a:rPr lang="en-US" sz="2300" dirty="0" err="1"/>
              <a:t>reviste</a:t>
            </a:r>
            <a:r>
              <a:rPr lang="en-US" sz="2300" dirty="0"/>
              <a:t>, </a:t>
            </a:r>
            <a:r>
              <a:rPr lang="en-US" sz="2300" dirty="0" err="1"/>
              <a:t>rapoarte</a:t>
            </a:r>
            <a:r>
              <a:rPr lang="en-US" sz="2300" dirty="0"/>
              <a:t> </a:t>
            </a:r>
            <a:r>
              <a:rPr lang="en-US" sz="2300" dirty="0" err="1"/>
              <a:t>profesionale</a:t>
            </a:r>
            <a:endParaRPr lang="en-US" sz="23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300" dirty="0" err="1"/>
              <a:t>Mergi</a:t>
            </a:r>
            <a:r>
              <a:rPr lang="en-US" sz="2300" dirty="0"/>
              <a:t> </a:t>
            </a:r>
            <a:r>
              <a:rPr lang="en-US" sz="2300" dirty="0" err="1"/>
              <a:t>în</a:t>
            </a:r>
            <a:r>
              <a:rPr lang="en-US" sz="2300" dirty="0"/>
              <a:t> </a:t>
            </a:r>
            <a:r>
              <a:rPr lang="en-US" sz="2300" dirty="0" err="1"/>
              <a:t>excursii</a:t>
            </a:r>
            <a:endParaRPr lang="en-US" sz="23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300" dirty="0" err="1"/>
              <a:t>Colectează</a:t>
            </a:r>
            <a:r>
              <a:rPr lang="en-US" sz="2300" dirty="0"/>
              <a:t> </a:t>
            </a:r>
            <a:r>
              <a:rPr lang="en-US" sz="2300" dirty="0" err="1"/>
              <a:t>propriile</a:t>
            </a:r>
            <a:r>
              <a:rPr lang="en-US" sz="2300" dirty="0"/>
              <a:t> date </a:t>
            </a:r>
            <a:r>
              <a:rPr lang="ro-RO" sz="2300" dirty="0"/>
              <a:t>prin sondaje</a:t>
            </a:r>
            <a:endParaRPr lang="en-US" sz="23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300" dirty="0" err="1"/>
              <a:t>Amintește-ți</a:t>
            </a:r>
            <a:r>
              <a:rPr lang="en-US" sz="2300" dirty="0"/>
              <a:t> </a:t>
            </a:r>
            <a:r>
              <a:rPr lang="en-US" sz="2300" dirty="0" err="1"/>
              <a:t>că</a:t>
            </a:r>
            <a:r>
              <a:rPr lang="en-US" sz="2300" dirty="0"/>
              <a:t> </a:t>
            </a:r>
            <a:r>
              <a:rPr lang="en-US" sz="2300" dirty="0" err="1"/>
              <a:t>toate</a:t>
            </a:r>
            <a:r>
              <a:rPr lang="en-US" sz="2300" dirty="0"/>
              <a:t> </a:t>
            </a:r>
            <a:r>
              <a:rPr lang="en-US" sz="2300" dirty="0" err="1"/>
              <a:t>sursele</a:t>
            </a:r>
            <a:r>
              <a:rPr lang="en-US" sz="2300" dirty="0"/>
              <a:t> </a:t>
            </a:r>
            <a:r>
              <a:rPr lang="en-US" sz="2300" dirty="0" err="1"/>
              <a:t>trebuie</a:t>
            </a:r>
            <a:r>
              <a:rPr lang="en-US" sz="2300" dirty="0"/>
              <a:t> </a:t>
            </a:r>
            <a:r>
              <a:rPr lang="en-US" sz="2300" dirty="0" err="1"/>
              <a:t>citate</a:t>
            </a:r>
            <a:endParaRPr lang="en-US" sz="2300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E256C-659E-469C-9487-ACC302B8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944A3-4235-498C-8F84-D2216FE0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A03862-BC11-4E71-9E5D-EB2916B2FB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3032" y="1958817"/>
            <a:ext cx="3587982" cy="267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5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6FFA-798D-4BCC-8215-32E17BAE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Creează</a:t>
            </a:r>
            <a:r>
              <a:rPr lang="en-US" dirty="0"/>
              <a:t> o </a:t>
            </a:r>
            <a:r>
              <a:rPr lang="en-US" dirty="0" err="1"/>
              <a:t>bibliografie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306EA-70D0-485B-BECC-D9A832B9A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611" y="1597767"/>
            <a:ext cx="7989752" cy="424289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bibliografii</a:t>
            </a:r>
            <a:r>
              <a:rPr lang="en-US" dirty="0"/>
              <a:t> a </a:t>
            </a:r>
            <a:r>
              <a:rPr lang="en-US" dirty="0" err="1"/>
              <a:t>echipei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utilă</a:t>
            </a:r>
            <a:r>
              <a:rPr lang="en-US" dirty="0"/>
              <a:t>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echipei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găsească</a:t>
            </a:r>
            <a:r>
              <a:rPr lang="en-US" dirty="0"/>
              <a:t> </a:t>
            </a:r>
            <a:r>
              <a:rPr lang="en-US" dirty="0" err="1"/>
              <a:t>ușor</a:t>
            </a:r>
            <a:r>
              <a:rPr lang="en-US" dirty="0"/>
              <a:t> </a:t>
            </a:r>
            <a:r>
              <a:rPr lang="en-US" dirty="0" err="1"/>
              <a:t>resursele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informații</a:t>
            </a:r>
            <a:r>
              <a:rPr lang="en-US" dirty="0"/>
              <a:t> </a:t>
            </a:r>
            <a:r>
              <a:rPr lang="en-US" dirty="0" err="1"/>
              <a:t>suplimentare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. 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Bibliografiile</a:t>
            </a:r>
            <a:r>
              <a:rPr lang="en-US" dirty="0"/>
              <a:t> pot fi </a:t>
            </a:r>
            <a:r>
              <a:rPr lang="en-US" dirty="0" err="1"/>
              <a:t>înmânate</a:t>
            </a:r>
            <a:r>
              <a:rPr lang="en-US" dirty="0"/>
              <a:t> </a:t>
            </a:r>
            <a:r>
              <a:rPr lang="en-US" dirty="0" err="1"/>
              <a:t>juraților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arăta</a:t>
            </a:r>
            <a:r>
              <a:rPr lang="en-US" dirty="0"/>
              <a:t> </a:t>
            </a:r>
            <a:r>
              <a:rPr lang="en-US" dirty="0" err="1"/>
              <a:t>cercetarea</a:t>
            </a:r>
            <a:r>
              <a:rPr lang="en-US" dirty="0"/>
              <a:t>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 err="1"/>
              <a:t>Sfaturi</a:t>
            </a:r>
            <a:r>
              <a:rPr lang="en-US" dirty="0"/>
              <a:t>:</a:t>
            </a:r>
          </a:p>
          <a:p>
            <a:pPr marL="544068" lvl="1" indent="-342900">
              <a:lnSpc>
                <a:spcPct val="170000"/>
              </a:lnSpc>
              <a:buFont typeface="+mj-lt"/>
              <a:buAutoNum type="alphaLcPeriod"/>
            </a:pPr>
            <a:r>
              <a:rPr lang="en-US" b="1" dirty="0"/>
              <a:t>Google Drive:  </a:t>
            </a:r>
            <a:r>
              <a:rPr lang="en-US" dirty="0" err="1"/>
              <a:t>Împarte</a:t>
            </a:r>
            <a:r>
              <a:rPr lang="en-US" dirty="0"/>
              <a:t> </a:t>
            </a:r>
            <a:r>
              <a:rPr lang="en-US" dirty="0" err="1"/>
              <a:t>resursele</a:t>
            </a:r>
            <a:r>
              <a:rPr lang="en-US" dirty="0"/>
              <a:t> cu </a:t>
            </a:r>
            <a:r>
              <a:rPr lang="en-US" dirty="0" err="1"/>
              <a:t>echipa</a:t>
            </a:r>
            <a:r>
              <a:rPr lang="en-US" dirty="0"/>
              <a:t> ta </a:t>
            </a:r>
            <a:r>
              <a:rPr lang="en-US" dirty="0" err="1"/>
              <a:t>utilizând</a:t>
            </a:r>
            <a:r>
              <a:rPr lang="en-US" dirty="0"/>
              <a:t> Google Sheets </a:t>
            </a:r>
          </a:p>
          <a:p>
            <a:pPr marL="544068" lvl="1" indent="-342900">
              <a:lnSpc>
                <a:spcPct val="170000"/>
              </a:lnSpc>
              <a:buFont typeface="+mj-lt"/>
              <a:buAutoNum type="alphaLcPeriod"/>
            </a:pPr>
            <a:r>
              <a:rPr lang="en-US" b="1" dirty="0" err="1"/>
              <a:t>Bibliografie</a:t>
            </a:r>
            <a:r>
              <a:rPr lang="en-US" b="1" dirty="0"/>
              <a:t> </a:t>
            </a:r>
            <a:r>
              <a:rPr lang="en-US" b="1" dirty="0" err="1"/>
              <a:t>adnotată</a:t>
            </a:r>
            <a:r>
              <a:rPr lang="en-US" b="1" dirty="0"/>
              <a:t>:  </a:t>
            </a:r>
            <a:r>
              <a:rPr lang="en-US" dirty="0" err="1"/>
              <a:t>Obibliografie</a:t>
            </a:r>
            <a:r>
              <a:rPr lang="en-US" dirty="0"/>
              <a:t> </a:t>
            </a:r>
            <a:r>
              <a:rPr lang="en-US" dirty="0" err="1"/>
              <a:t>adnotată</a:t>
            </a:r>
            <a:r>
              <a:rPr lang="en-US" dirty="0"/>
              <a:t>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descrie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scurt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v-a </a:t>
            </a:r>
            <a:r>
              <a:rPr lang="en-US" dirty="0" err="1"/>
              <a:t>învățat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sz="2900" dirty="0"/>
              <a:t>website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sursă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utilă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aducerea</a:t>
            </a:r>
            <a:r>
              <a:rPr lang="en-US" dirty="0"/>
              <a:t> </a:t>
            </a:r>
            <a:r>
              <a:rPr lang="en-US" dirty="0" err="1"/>
              <a:t>aminte</a:t>
            </a:r>
            <a:r>
              <a:rPr lang="en-US" dirty="0"/>
              <a:t> a </a:t>
            </a:r>
            <a:r>
              <a:rPr lang="en-US" dirty="0" err="1"/>
              <a:t>surselor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5E80C-8F8D-41E4-8D02-71D5D4E6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4F114-E317-416D-A355-9FF851E1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Mersul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excursii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24" y="2005489"/>
            <a:ext cx="5968393" cy="4189306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/>
              <a:t>Uneori</a:t>
            </a:r>
            <a:r>
              <a:rPr lang="en-US" dirty="0"/>
              <a:t> </a:t>
            </a:r>
            <a:r>
              <a:rPr lang="en-US" dirty="0" err="1"/>
              <a:t>excursiile</a:t>
            </a:r>
            <a:r>
              <a:rPr lang="en-US" dirty="0"/>
              <a:t> la </a:t>
            </a:r>
            <a:r>
              <a:rPr lang="en-US" dirty="0" err="1"/>
              <a:t>companiile</a:t>
            </a:r>
            <a:r>
              <a:rPr lang="en-US" dirty="0"/>
              <a:t> locale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posibile</a:t>
            </a:r>
            <a:endParaRPr lang="en-US" dirty="0"/>
          </a:p>
          <a:p>
            <a:r>
              <a:rPr lang="en-US" dirty="0" err="1"/>
              <a:t>Destinațiile</a:t>
            </a:r>
            <a:r>
              <a:rPr lang="en-US" dirty="0"/>
              <a:t> </a:t>
            </a:r>
            <a:r>
              <a:rPr lang="en-US" dirty="0" err="1"/>
              <a:t>excursiilor</a:t>
            </a:r>
            <a:r>
              <a:rPr lang="en-US" dirty="0"/>
              <a:t> se pot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problematica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o </a:t>
            </a:r>
            <a:r>
              <a:rPr lang="en-US" dirty="0" err="1"/>
              <a:t>studiezi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soluția</a:t>
            </a:r>
            <a:r>
              <a:rPr lang="en-US" dirty="0"/>
              <a:t> cu care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venit</a:t>
            </a:r>
            <a:r>
              <a:rPr lang="en-US" dirty="0"/>
              <a:t>.</a:t>
            </a:r>
          </a:p>
          <a:p>
            <a:pPr lvl="1"/>
            <a:r>
              <a:rPr lang="en-US" sz="3400" dirty="0" err="1"/>
              <a:t>În</a:t>
            </a:r>
            <a:r>
              <a:rPr lang="en-US" sz="3400" dirty="0"/>
              <a:t> World Class, am </a:t>
            </a:r>
            <a:r>
              <a:rPr lang="en-US" sz="3400" dirty="0" err="1"/>
              <a:t>decis</a:t>
            </a:r>
            <a:r>
              <a:rPr lang="en-US" sz="3400" dirty="0"/>
              <a:t> </a:t>
            </a:r>
            <a:r>
              <a:rPr lang="en-US" sz="3400" dirty="0" err="1"/>
              <a:t>să</a:t>
            </a:r>
            <a:r>
              <a:rPr lang="en-US" sz="3400" dirty="0"/>
              <a:t> </a:t>
            </a:r>
            <a:r>
              <a:rPr lang="en-US" sz="3400" dirty="0" err="1"/>
              <a:t>creeăm</a:t>
            </a:r>
            <a:r>
              <a:rPr lang="en-US" sz="3400" dirty="0"/>
              <a:t> un </a:t>
            </a:r>
            <a:r>
              <a:rPr lang="en-US" sz="3400" dirty="0" err="1"/>
              <a:t>joc</a:t>
            </a:r>
            <a:r>
              <a:rPr lang="en-US" sz="3400" dirty="0"/>
              <a:t> de </a:t>
            </a:r>
            <a:r>
              <a:rPr lang="en-US" sz="3400" dirty="0" err="1"/>
              <a:t>matematică</a:t>
            </a:r>
            <a:r>
              <a:rPr lang="en-US" sz="3400" dirty="0"/>
              <a:t> </a:t>
            </a:r>
            <a:r>
              <a:rPr lang="en-US" sz="3400" dirty="0" err="1"/>
              <a:t>pe</a:t>
            </a:r>
            <a:r>
              <a:rPr lang="en-US" sz="3400" dirty="0"/>
              <a:t> calculator care </a:t>
            </a:r>
            <a:r>
              <a:rPr lang="en-US" sz="3400" dirty="0" err="1"/>
              <a:t>să</a:t>
            </a:r>
            <a:r>
              <a:rPr lang="en-US" sz="3400" dirty="0"/>
              <a:t> </a:t>
            </a:r>
            <a:r>
              <a:rPr lang="en-US" sz="3400" dirty="0" err="1"/>
              <a:t>ajute</a:t>
            </a:r>
            <a:r>
              <a:rPr lang="en-US" sz="3400" dirty="0"/>
              <a:t> </a:t>
            </a:r>
            <a:r>
              <a:rPr lang="en-US" sz="3400" dirty="0" err="1"/>
              <a:t>elevii</a:t>
            </a:r>
            <a:r>
              <a:rPr lang="en-US" sz="3400" dirty="0"/>
              <a:t> </a:t>
            </a:r>
            <a:r>
              <a:rPr lang="en-US" sz="3400" dirty="0" err="1"/>
              <a:t>să</a:t>
            </a:r>
            <a:r>
              <a:rPr lang="en-US" sz="3400" dirty="0"/>
              <a:t> </a:t>
            </a:r>
            <a:r>
              <a:rPr lang="en-US" sz="3400" dirty="0" err="1"/>
              <a:t>exerseze</a:t>
            </a:r>
            <a:r>
              <a:rPr lang="en-US" sz="3400" dirty="0"/>
              <a:t> </a:t>
            </a:r>
            <a:r>
              <a:rPr lang="en-US" sz="3400" dirty="0" err="1"/>
              <a:t>matematica</a:t>
            </a:r>
            <a:r>
              <a:rPr lang="en-US" sz="3400" dirty="0"/>
              <a:t> </a:t>
            </a:r>
            <a:r>
              <a:rPr lang="en-US" sz="3400" dirty="0" err="1"/>
              <a:t>în</a:t>
            </a:r>
            <a:r>
              <a:rPr lang="en-US" sz="3400" dirty="0"/>
              <a:t> </a:t>
            </a:r>
            <a:r>
              <a:rPr lang="en-US" sz="3400" dirty="0" err="1"/>
              <a:t>timp</a:t>
            </a:r>
            <a:r>
              <a:rPr lang="en-US" sz="3400" dirty="0"/>
              <a:t> </a:t>
            </a:r>
            <a:r>
              <a:rPr lang="en-US" sz="3400" dirty="0" err="1"/>
              <a:t>ce</a:t>
            </a:r>
            <a:r>
              <a:rPr lang="en-US" sz="3400" dirty="0"/>
              <a:t> </a:t>
            </a:r>
            <a:r>
              <a:rPr lang="en-US" sz="3400" dirty="0" err="1"/>
              <a:t>învață</a:t>
            </a:r>
            <a:r>
              <a:rPr lang="en-US" sz="3400" dirty="0"/>
              <a:t> o </a:t>
            </a:r>
            <a:r>
              <a:rPr lang="en-US" sz="3400" dirty="0" err="1"/>
              <a:t>piesă</a:t>
            </a:r>
            <a:r>
              <a:rPr lang="en-US" sz="3400" dirty="0"/>
              <a:t>. Am </a:t>
            </a:r>
            <a:r>
              <a:rPr lang="en-US" sz="3400" dirty="0" err="1"/>
              <a:t>identificat</a:t>
            </a:r>
            <a:r>
              <a:rPr lang="en-US" sz="3400" dirty="0"/>
              <a:t> un </a:t>
            </a:r>
            <a:r>
              <a:rPr lang="en-US" sz="3400" dirty="0" err="1"/>
              <a:t>producator</a:t>
            </a:r>
            <a:r>
              <a:rPr lang="en-US" sz="3400" dirty="0"/>
              <a:t> local de software </a:t>
            </a:r>
            <a:r>
              <a:rPr lang="en-US" sz="3400" dirty="0" err="1"/>
              <a:t>prin</a:t>
            </a:r>
            <a:r>
              <a:rPr lang="en-US" sz="3400" dirty="0"/>
              <a:t> </a:t>
            </a:r>
            <a:r>
              <a:rPr lang="en-US" sz="3400" dirty="0" err="1"/>
              <a:t>paginile</a:t>
            </a:r>
            <a:r>
              <a:rPr lang="en-US" sz="3400" dirty="0"/>
              <a:t> </a:t>
            </a:r>
            <a:r>
              <a:rPr lang="en-US" sz="3400" dirty="0" err="1"/>
              <a:t>albe</a:t>
            </a:r>
            <a:r>
              <a:rPr lang="en-US" sz="3400" dirty="0"/>
              <a:t>. I-am </a:t>
            </a:r>
            <a:r>
              <a:rPr lang="en-US" sz="3400" dirty="0" err="1"/>
              <a:t>sunat</a:t>
            </a:r>
            <a:r>
              <a:rPr lang="en-US" sz="3400" dirty="0"/>
              <a:t> </a:t>
            </a:r>
            <a:r>
              <a:rPr lang="en-US" sz="3400" dirty="0" err="1"/>
              <a:t>și</a:t>
            </a:r>
            <a:r>
              <a:rPr lang="en-US" sz="3400" dirty="0"/>
              <a:t> ne-am </a:t>
            </a:r>
            <a:r>
              <a:rPr lang="en-US" sz="3400" dirty="0" err="1"/>
              <a:t>întâlnit</a:t>
            </a:r>
            <a:r>
              <a:rPr lang="en-US" sz="3400" dirty="0"/>
              <a:t> cu </a:t>
            </a:r>
            <a:r>
              <a:rPr lang="en-US" sz="3400" dirty="0" err="1"/>
              <a:t>ei</a:t>
            </a:r>
            <a:r>
              <a:rPr lang="en-US" sz="3400" dirty="0"/>
              <a:t> la </a:t>
            </a:r>
            <a:r>
              <a:rPr lang="en-US" sz="3400" dirty="0" err="1"/>
              <a:t>compania</a:t>
            </a:r>
            <a:r>
              <a:rPr lang="en-US" sz="3400" dirty="0"/>
              <a:t> </a:t>
            </a:r>
            <a:r>
              <a:rPr lang="en-US" sz="3400" dirty="0" err="1"/>
              <a:t>lor</a:t>
            </a:r>
            <a:r>
              <a:rPr lang="en-US" sz="3400" dirty="0"/>
              <a:t> </a:t>
            </a:r>
            <a:r>
              <a:rPr lang="en-US" sz="3400" dirty="0" err="1"/>
              <a:t>pentru</a:t>
            </a:r>
            <a:r>
              <a:rPr lang="en-US" sz="3400" dirty="0"/>
              <a:t> a le </a:t>
            </a:r>
            <a:r>
              <a:rPr lang="en-US" sz="3400" dirty="0" err="1"/>
              <a:t>arăta</a:t>
            </a:r>
            <a:r>
              <a:rPr lang="en-US" sz="3400" dirty="0"/>
              <a:t> </a:t>
            </a:r>
            <a:r>
              <a:rPr lang="en-US" sz="3400" dirty="0" err="1"/>
              <a:t>jocul</a:t>
            </a:r>
            <a:r>
              <a:rPr lang="en-US" sz="3400" dirty="0"/>
              <a:t> </a:t>
            </a:r>
            <a:r>
              <a:rPr lang="en-US" sz="3400" dirty="0" err="1"/>
              <a:t>și</a:t>
            </a:r>
            <a:r>
              <a:rPr lang="en-US" sz="3400" dirty="0"/>
              <a:t> a </a:t>
            </a:r>
            <a:r>
              <a:rPr lang="en-US" sz="3400" dirty="0" err="1"/>
              <a:t>învăța</a:t>
            </a:r>
            <a:r>
              <a:rPr lang="en-US" sz="3400" dirty="0"/>
              <a:t> cum </a:t>
            </a:r>
            <a:r>
              <a:rPr lang="en-US" sz="3400" dirty="0" err="1"/>
              <a:t>îl</a:t>
            </a:r>
            <a:r>
              <a:rPr lang="en-US" sz="3400" dirty="0"/>
              <a:t> </a:t>
            </a:r>
            <a:r>
              <a:rPr lang="en-US" sz="3400" dirty="0" err="1"/>
              <a:t>putem</a:t>
            </a:r>
            <a:r>
              <a:rPr lang="en-US" sz="3400" dirty="0"/>
              <a:t> </a:t>
            </a:r>
            <a:r>
              <a:rPr lang="en-US" sz="3400" dirty="0" err="1"/>
              <a:t>pune</a:t>
            </a:r>
            <a:r>
              <a:rPr lang="en-US" sz="3400" dirty="0"/>
              <a:t> </a:t>
            </a:r>
            <a:r>
              <a:rPr lang="en-US" sz="3400" dirty="0" err="1"/>
              <a:t>în</a:t>
            </a:r>
            <a:r>
              <a:rPr lang="en-US" sz="3400" dirty="0"/>
              <a:t> </a:t>
            </a:r>
            <a:r>
              <a:rPr lang="en-US" sz="3400" dirty="0" err="1"/>
              <a:t>practică</a:t>
            </a:r>
            <a:r>
              <a:rPr lang="en-US" sz="3400" dirty="0"/>
              <a:t>.</a:t>
            </a:r>
          </a:p>
          <a:p>
            <a:pPr lvl="1"/>
            <a:r>
              <a:rPr lang="en-US" sz="3400" dirty="0" err="1"/>
              <a:t>În</a:t>
            </a:r>
            <a:r>
              <a:rPr lang="en-US" sz="3400" dirty="0"/>
              <a:t> Trash Trek, am </a:t>
            </a:r>
            <a:r>
              <a:rPr lang="en-US" sz="3400" dirty="0" err="1"/>
              <a:t>aflat</a:t>
            </a:r>
            <a:r>
              <a:rPr lang="en-US" sz="3400" dirty="0"/>
              <a:t> </a:t>
            </a:r>
            <a:r>
              <a:rPr lang="en-US" sz="3400" dirty="0" err="1"/>
              <a:t>că</a:t>
            </a:r>
            <a:r>
              <a:rPr lang="en-US" sz="3400" dirty="0"/>
              <a:t> </a:t>
            </a:r>
            <a:r>
              <a:rPr lang="en-US" sz="3400" dirty="0" err="1"/>
              <a:t>sticla</a:t>
            </a:r>
            <a:r>
              <a:rPr lang="en-US" sz="3400" dirty="0"/>
              <a:t> pe care </a:t>
            </a:r>
            <a:r>
              <a:rPr lang="en-US" sz="3400" dirty="0" err="1"/>
              <a:t>noi</a:t>
            </a:r>
            <a:r>
              <a:rPr lang="en-US" sz="3400" dirty="0"/>
              <a:t> o </a:t>
            </a:r>
            <a:r>
              <a:rPr lang="en-US" sz="3400" dirty="0" err="1"/>
              <a:t>trimiteam</a:t>
            </a:r>
            <a:r>
              <a:rPr lang="en-US" sz="3400" dirty="0"/>
              <a:t> la </a:t>
            </a:r>
            <a:r>
              <a:rPr lang="en-US" sz="3400" dirty="0" err="1"/>
              <a:t>reciclare</a:t>
            </a:r>
            <a:r>
              <a:rPr lang="en-US" sz="3400" dirty="0"/>
              <a:t> </a:t>
            </a:r>
            <a:r>
              <a:rPr lang="en-US" sz="3400" dirty="0" err="1"/>
              <a:t>este</a:t>
            </a:r>
            <a:r>
              <a:rPr lang="en-US" sz="3400" dirty="0"/>
              <a:t> </a:t>
            </a:r>
            <a:r>
              <a:rPr lang="en-US" sz="3400" dirty="0" err="1"/>
              <a:t>doar</a:t>
            </a:r>
            <a:r>
              <a:rPr lang="en-US" sz="3400" dirty="0"/>
              <a:t> </a:t>
            </a:r>
            <a:r>
              <a:rPr lang="en-US" sz="3400" dirty="0" err="1"/>
              <a:t>colectată</a:t>
            </a:r>
            <a:r>
              <a:rPr lang="en-US" sz="3400" dirty="0"/>
              <a:t> </a:t>
            </a:r>
            <a:r>
              <a:rPr lang="en-US" sz="3400" dirty="0" err="1"/>
              <a:t>și</a:t>
            </a:r>
            <a:r>
              <a:rPr lang="en-US" sz="3400" dirty="0"/>
              <a:t> </a:t>
            </a:r>
            <a:r>
              <a:rPr lang="ro-RO" sz="3400" dirty="0"/>
              <a:t>preluată de</a:t>
            </a:r>
            <a:r>
              <a:rPr lang="en-US" sz="3400" dirty="0"/>
              <a:t> </a:t>
            </a:r>
            <a:r>
              <a:rPr lang="en-US" sz="3400" dirty="0" err="1"/>
              <a:t>către</a:t>
            </a:r>
            <a:r>
              <a:rPr lang="en-US" sz="3400" dirty="0"/>
              <a:t> </a:t>
            </a:r>
            <a:r>
              <a:rPr lang="en-US" sz="3400" dirty="0" err="1"/>
              <a:t>operatorul</a:t>
            </a:r>
            <a:r>
              <a:rPr lang="en-US" sz="3400" dirty="0"/>
              <a:t> local MRF (recycling facility) </a:t>
            </a:r>
            <a:r>
              <a:rPr lang="en-US" sz="3400" dirty="0" err="1"/>
              <a:t>și</a:t>
            </a:r>
            <a:r>
              <a:rPr lang="en-US" sz="3400" dirty="0"/>
              <a:t> </a:t>
            </a:r>
            <a:r>
              <a:rPr lang="en-US" sz="3400" dirty="0" err="1"/>
              <a:t>apoi</a:t>
            </a:r>
            <a:r>
              <a:rPr lang="en-US" sz="3400" dirty="0"/>
              <a:t> </a:t>
            </a:r>
            <a:r>
              <a:rPr lang="en-US" sz="3400" dirty="0" err="1"/>
              <a:t>este</a:t>
            </a:r>
            <a:r>
              <a:rPr lang="en-US" sz="3400" dirty="0"/>
              <a:t> </a:t>
            </a:r>
            <a:r>
              <a:rPr lang="en-US" sz="3400" dirty="0" err="1"/>
              <a:t>reîncărcată</a:t>
            </a:r>
            <a:r>
              <a:rPr lang="en-US" sz="3400" dirty="0"/>
              <a:t> </a:t>
            </a:r>
            <a:r>
              <a:rPr lang="en-US" sz="3400" dirty="0" err="1"/>
              <a:t>și</a:t>
            </a:r>
            <a:r>
              <a:rPr lang="en-US" sz="3400" dirty="0"/>
              <a:t> </a:t>
            </a:r>
            <a:r>
              <a:rPr lang="en-US" sz="3400" dirty="0" err="1"/>
              <a:t>dusă</a:t>
            </a:r>
            <a:r>
              <a:rPr lang="en-US" sz="3400" dirty="0"/>
              <a:t> la </a:t>
            </a:r>
            <a:r>
              <a:rPr lang="en-US" sz="3400" dirty="0" err="1"/>
              <a:t>groapa</a:t>
            </a:r>
            <a:r>
              <a:rPr lang="en-US" sz="3400" dirty="0"/>
              <a:t> de </a:t>
            </a:r>
            <a:r>
              <a:rPr lang="en-US" sz="3400" dirty="0" err="1"/>
              <a:t>gunoi</a:t>
            </a:r>
            <a:r>
              <a:rPr lang="en-US" sz="3400" dirty="0"/>
              <a:t>.  Am </a:t>
            </a:r>
            <a:r>
              <a:rPr lang="en-US" sz="3400" dirty="0" err="1"/>
              <a:t>gasit</a:t>
            </a:r>
            <a:r>
              <a:rPr lang="en-US" sz="3400" dirty="0"/>
              <a:t> </a:t>
            </a:r>
            <a:r>
              <a:rPr lang="en-US" sz="3400" dirty="0" err="1"/>
              <a:t>informații</a:t>
            </a:r>
            <a:r>
              <a:rPr lang="en-US" sz="3400" dirty="0"/>
              <a:t> </a:t>
            </a:r>
            <a:r>
              <a:rPr lang="en-US" sz="3400" dirty="0" err="1"/>
              <a:t>despre</a:t>
            </a:r>
            <a:r>
              <a:rPr lang="en-US" sz="3400" dirty="0"/>
              <a:t> </a:t>
            </a:r>
            <a:r>
              <a:rPr lang="en-US" sz="3400" dirty="0" err="1"/>
              <a:t>datele</a:t>
            </a:r>
            <a:r>
              <a:rPr lang="en-US" sz="3400" dirty="0"/>
              <a:t> de contact</a:t>
            </a:r>
            <a:r>
              <a:rPr lang="ro-RO" sz="3400" dirty="0"/>
              <a:t> </a:t>
            </a:r>
            <a:r>
              <a:rPr lang="en-US" sz="3400" dirty="0" err="1"/>
              <a:t>și</a:t>
            </a:r>
            <a:r>
              <a:rPr lang="en-US" sz="3400" dirty="0"/>
              <a:t> am </a:t>
            </a:r>
            <a:r>
              <a:rPr lang="en-US" sz="3400" dirty="0" err="1"/>
              <a:t>organizat</a:t>
            </a:r>
            <a:r>
              <a:rPr lang="en-US" sz="3400" dirty="0"/>
              <a:t> un tur. </a:t>
            </a:r>
          </a:p>
          <a:p>
            <a:pPr lvl="1"/>
            <a:r>
              <a:rPr lang="en-US" sz="3400" dirty="0" err="1"/>
              <a:t>În</a:t>
            </a:r>
            <a:r>
              <a:rPr lang="en-US" sz="3400" dirty="0"/>
              <a:t> Animal Allies, am </a:t>
            </a:r>
            <a:r>
              <a:rPr lang="en-US" sz="3400" dirty="0" err="1"/>
              <a:t>trimis</a:t>
            </a:r>
            <a:r>
              <a:rPr lang="en-US" sz="3400" dirty="0"/>
              <a:t> un mail la  Water Quality Specialist </a:t>
            </a:r>
            <a:r>
              <a:rPr lang="en-US" sz="3400" dirty="0" err="1"/>
              <a:t>în</a:t>
            </a:r>
            <a:r>
              <a:rPr lang="en-US" sz="3400" dirty="0"/>
              <a:t> New Orleans Aquarium </a:t>
            </a:r>
            <a:r>
              <a:rPr lang="en-US" sz="3400" dirty="0" err="1"/>
              <a:t>pentru</a:t>
            </a:r>
            <a:r>
              <a:rPr lang="en-US" sz="3400" dirty="0"/>
              <a:t> a </a:t>
            </a:r>
            <a:r>
              <a:rPr lang="en-US" sz="3400" dirty="0" err="1"/>
              <a:t>afla</a:t>
            </a:r>
            <a:r>
              <a:rPr lang="en-US" sz="3400" dirty="0"/>
              <a:t> </a:t>
            </a:r>
            <a:r>
              <a:rPr lang="en-US" sz="3400" dirty="0" err="1"/>
              <a:t>mai</a:t>
            </a:r>
            <a:r>
              <a:rPr lang="en-US" sz="3400" dirty="0"/>
              <a:t> </a:t>
            </a:r>
            <a:r>
              <a:rPr lang="en-US" sz="3400" dirty="0" err="1"/>
              <a:t>multe</a:t>
            </a:r>
            <a:r>
              <a:rPr lang="en-US" sz="3400" dirty="0"/>
              <a:t> </a:t>
            </a:r>
            <a:r>
              <a:rPr lang="en-US" sz="3400" dirty="0" err="1"/>
              <a:t>despre</a:t>
            </a:r>
            <a:r>
              <a:rPr lang="en-US" sz="3400" dirty="0"/>
              <a:t> </a:t>
            </a:r>
            <a:r>
              <a:rPr lang="en-US" sz="3400" dirty="0" err="1"/>
              <a:t>sistemele</a:t>
            </a:r>
            <a:r>
              <a:rPr lang="en-US" sz="3400" dirty="0"/>
              <a:t> de </a:t>
            </a:r>
            <a:r>
              <a:rPr lang="en-US" sz="3400" dirty="0" err="1"/>
              <a:t>filtrare</a:t>
            </a:r>
            <a:r>
              <a:rPr lang="en-US" sz="3400" dirty="0"/>
              <a:t> a </a:t>
            </a:r>
            <a:r>
              <a:rPr lang="en-US" sz="3400" dirty="0" err="1"/>
              <a:t>apelor</a:t>
            </a:r>
            <a:r>
              <a:rPr lang="en-US" sz="3400" dirty="0"/>
              <a:t> </a:t>
            </a:r>
            <a:r>
              <a:rPr lang="en-US" sz="3400" dirty="0" err="1"/>
              <a:t>pentru</a:t>
            </a:r>
            <a:r>
              <a:rPr lang="en-US" sz="3400" dirty="0"/>
              <a:t> </a:t>
            </a:r>
            <a:r>
              <a:rPr lang="en-US" sz="3400" dirty="0" err="1"/>
              <a:t>acvariilor</a:t>
            </a:r>
            <a:r>
              <a:rPr lang="en-US" sz="3400" dirty="0"/>
              <a:t> lor </a:t>
            </a:r>
            <a:r>
              <a:rPr lang="en-US" sz="3400" dirty="0" err="1"/>
              <a:t>imense</a:t>
            </a:r>
            <a:r>
              <a:rPr lang="en-US" sz="34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9380" y="3857414"/>
            <a:ext cx="2453902" cy="14177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9380" y="1975131"/>
            <a:ext cx="2453902" cy="139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3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Discuții</a:t>
            </a:r>
            <a:r>
              <a:rPr lang="en-US" dirty="0"/>
              <a:t> cu </a:t>
            </a:r>
            <a:r>
              <a:rPr lang="en-US" dirty="0" err="1"/>
              <a:t>specialiștii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263" y="1570671"/>
            <a:ext cx="5770441" cy="4189306"/>
          </a:xfrm>
        </p:spPr>
        <p:txBody>
          <a:bodyPr>
            <a:normAutofit fontScale="47500" lnSpcReduction="20000"/>
          </a:bodyPr>
          <a:lstStyle/>
          <a:p>
            <a:pPr lvl="1"/>
            <a:r>
              <a:rPr lang="en-US" dirty="0"/>
              <a:t>Brainstorm</a:t>
            </a:r>
            <a:r>
              <a:rPr lang="ro-RO" dirty="0"/>
              <a:t>ing-ul cu profesioniști care ar putea să știe ceva despre subiect/problemă</a:t>
            </a:r>
            <a:r>
              <a:rPr lang="en-US" dirty="0"/>
              <a:t>. </a:t>
            </a:r>
          </a:p>
          <a:p>
            <a:pPr lvl="1"/>
            <a:r>
              <a:rPr lang="ro-RO" dirty="0"/>
              <a:t>Fă cercetare pe internet pentru profesioniști locali</a:t>
            </a:r>
            <a:endParaRPr lang="en-US" dirty="0"/>
          </a:p>
          <a:p>
            <a:pPr lvl="1"/>
            <a:r>
              <a:rPr lang="ro-RO" dirty="0"/>
              <a:t>Ne referim la directoratul Camerei de Comerț</a:t>
            </a:r>
            <a:r>
              <a:rPr lang="en-US" dirty="0"/>
              <a:t>, </a:t>
            </a:r>
            <a:r>
              <a:rPr lang="ro-RO" dirty="0"/>
              <a:t>directoratul Universităților și alte birouri de mediu sau bussines.</a:t>
            </a:r>
            <a:r>
              <a:rPr lang="en-US" dirty="0"/>
              <a:t>  </a:t>
            </a:r>
          </a:p>
          <a:p>
            <a:pPr lvl="1"/>
            <a:r>
              <a:rPr lang="ro-RO" dirty="0"/>
              <a:t>Dezvoltă un mail inițial pentru a vă adresa acestor profesioniști</a:t>
            </a:r>
            <a:r>
              <a:rPr lang="en-US" dirty="0"/>
              <a:t>, </a:t>
            </a:r>
            <a:r>
              <a:rPr lang="ro-RO" dirty="0"/>
              <a:t>explicându-le cine sunteți, ce e FLL și ce informații spereați să găsiți</a:t>
            </a:r>
            <a:r>
              <a:rPr lang="en-US" dirty="0"/>
              <a:t>.</a:t>
            </a:r>
          </a:p>
          <a:p>
            <a:pPr lvl="1"/>
            <a:r>
              <a:rPr lang="ro-RO" dirty="0"/>
              <a:t>Experții nu trebuie să fie lângă voi</a:t>
            </a:r>
            <a:r>
              <a:rPr lang="en-US" dirty="0"/>
              <a:t>: </a:t>
            </a:r>
            <a:r>
              <a:rPr lang="ro-RO" dirty="0"/>
              <a:t>Î</a:t>
            </a:r>
            <a:r>
              <a:rPr lang="en-US" dirty="0"/>
              <a:t>n Animal Allies, </a:t>
            </a:r>
            <a:r>
              <a:rPr lang="ro-RO" dirty="0"/>
              <a:t>am avut o legătură </a:t>
            </a:r>
            <a:r>
              <a:rPr lang="en-US" dirty="0"/>
              <a:t>Skyped with </a:t>
            </a:r>
            <a:r>
              <a:rPr lang="ro-RO" dirty="0"/>
              <a:t>cu un profesor de chimie și ne-*am văzut cu altul ca să înțelegem mai bine ce e cu PH-ul.</a:t>
            </a:r>
            <a:endParaRPr lang="en-US" dirty="0"/>
          </a:p>
          <a:p>
            <a:pPr lvl="1"/>
            <a:r>
              <a:rPr lang="ro-RO" dirty="0"/>
              <a:t>Poți să dai peste un profesionist la un eveniment de outreach, care să te poată ajuta. În martie anul trecut am prezentat proiectul nostru de FL</a:t>
            </a:r>
            <a:r>
              <a:rPr lang="en-US" dirty="0"/>
              <a:t>L </a:t>
            </a:r>
            <a:r>
              <a:rPr lang="ro-RO" dirty="0"/>
              <a:t>la L</a:t>
            </a:r>
            <a:r>
              <a:rPr lang="en-US" dirty="0" err="1"/>
              <a:t>ouisiana</a:t>
            </a:r>
            <a:r>
              <a:rPr lang="en-US" dirty="0"/>
              <a:t> Green School Summit.  </a:t>
            </a:r>
            <a:r>
              <a:rPr lang="ro-RO" dirty="0"/>
              <a:t>Cât ne-am aflat acolo am întâlnit specialiști din programul </a:t>
            </a:r>
            <a:r>
              <a:rPr lang="en-US" dirty="0"/>
              <a:t>New Orleans Sewage &amp; Water Treatment </a:t>
            </a:r>
            <a:r>
              <a:rPr lang="ro-RO" dirty="0"/>
              <a:t>care au devenit un contact important pentru noi și ne-au ajutat să cunoaștem mai mulți oameni din zonă.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08334" y="2398335"/>
            <a:ext cx="2814948" cy="170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7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Facem cercetare </a:t>
            </a:r>
            <a:r>
              <a:rPr lang="en-US" dirty="0"/>
              <a:t>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657" y="1565002"/>
            <a:ext cx="5202795" cy="4822914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o-RO" dirty="0"/>
              <a:t>Facem multă cercetare inițială online pe </a:t>
            </a:r>
            <a:r>
              <a:rPr lang="en-US" dirty="0"/>
              <a:t>Google </a:t>
            </a:r>
            <a:r>
              <a:rPr lang="ro-RO" dirty="0"/>
              <a:t>pentru a vedea ce găsim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dirty="0"/>
              <a:t>Fă cercetări pe w</a:t>
            </a:r>
            <a:r>
              <a:rPr lang="en-US" dirty="0" err="1"/>
              <a:t>eb</a:t>
            </a:r>
            <a:r>
              <a:rPr lang="en-US" dirty="0"/>
              <a:t> </a:t>
            </a:r>
            <a:r>
              <a:rPr lang="ro-RO" dirty="0"/>
              <a:t>și ia informații din surse </a:t>
            </a:r>
            <a:r>
              <a:rPr lang="ro-RO" u="sng" dirty="0"/>
              <a:t>reputate.</a:t>
            </a:r>
            <a:r>
              <a:rPr lang="en-US" u="sng" dirty="0"/>
              <a:t> </a:t>
            </a:r>
            <a:endParaRPr lang="ro-RO" u="sng" dirty="0"/>
          </a:p>
          <a:p>
            <a:pPr>
              <a:buFont typeface="Wingdings" panose="05000000000000000000" pitchFamily="2" charset="2"/>
              <a:buChar char="§"/>
            </a:pPr>
            <a:endParaRPr lang="en-US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ro-RO" dirty="0"/>
              <a:t>Sfaturi pentru a găsi surse de calitate</a:t>
            </a:r>
            <a:r>
              <a:rPr lang="en-US" dirty="0"/>
              <a:t>: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ro-RO" dirty="0"/>
              <a:t>Prima regula este să utilizezi site-urile cu extensia</a:t>
            </a:r>
            <a:r>
              <a:rPr lang="en-US" dirty="0"/>
              <a:t>“.gov” </a:t>
            </a:r>
            <a:r>
              <a:rPr lang="ro-RO" dirty="0"/>
              <a:t>, </a:t>
            </a:r>
            <a:r>
              <a:rPr lang="en-US" dirty="0"/>
              <a:t>website</a:t>
            </a:r>
            <a:r>
              <a:rPr lang="ro-RO" dirty="0"/>
              <a:t>-urile</a:t>
            </a:r>
            <a:r>
              <a:rPr lang="en-US" dirty="0"/>
              <a:t> </a:t>
            </a:r>
            <a:r>
              <a:rPr lang="ro-RO" dirty="0"/>
              <a:t>primele</a:t>
            </a:r>
            <a:r>
              <a:rPr lang="en-US" dirty="0"/>
              <a:t>.  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ro-RO" dirty="0"/>
              <a:t>Când cătăm pe alte </a:t>
            </a:r>
            <a:r>
              <a:rPr lang="en-US" dirty="0"/>
              <a:t>website</a:t>
            </a:r>
            <a:r>
              <a:rPr lang="ro-RO" dirty="0"/>
              <a:t>-uri</a:t>
            </a:r>
            <a:r>
              <a:rPr lang="en-US" dirty="0"/>
              <a:t>, </a:t>
            </a:r>
            <a:r>
              <a:rPr lang="ro-RO" dirty="0"/>
              <a:t>este următorul nostru țel să ne asigurăm că orice informație găsim este confirmată de alte website-uri</a:t>
            </a:r>
            <a:r>
              <a:rPr lang="en-US" dirty="0"/>
              <a:t>.  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ro-RO" dirty="0"/>
              <a:t>Căutăm de asemenea pe diferite website-uri ale </a:t>
            </a:r>
            <a:r>
              <a:rPr lang="en-US" dirty="0" err="1"/>
              <a:t>universit</a:t>
            </a:r>
            <a:r>
              <a:rPr lang="ro-RO" dirty="0"/>
              <a:t>ăților</a:t>
            </a:r>
            <a:r>
              <a:rPr lang="en-US" dirty="0"/>
              <a:t> </a:t>
            </a:r>
            <a:r>
              <a:rPr lang="ro-RO" dirty="0"/>
              <a:t>care au conținut educațional</a:t>
            </a:r>
            <a:r>
              <a:rPr lang="en-US" dirty="0"/>
              <a:t>.  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ro-RO" dirty="0"/>
              <a:t>Incercăm să nu folosim </a:t>
            </a:r>
            <a:r>
              <a:rPr lang="en-US" dirty="0"/>
              <a:t>Wikipedia </a:t>
            </a:r>
            <a:r>
              <a:rPr lang="ro-RO" dirty="0"/>
              <a:t>din moment ce conține mai mult opinii decât fapte reale</a:t>
            </a:r>
            <a:r>
              <a:rPr lang="en-US" dirty="0"/>
              <a:t>.  </a:t>
            </a:r>
          </a:p>
          <a:p>
            <a:pPr marL="749808" lvl="1" indent="-457200">
              <a:buFont typeface="Wingdings" panose="05000000000000000000" pitchFamily="2" charset="2"/>
              <a:buChar char="§"/>
            </a:pPr>
            <a:r>
              <a:rPr lang="ro-RO" dirty="0"/>
              <a:t>Confirmăm de asemenea informațiile pe care le găsim pe internet cu profesioniștii cu care avem un contact pentru a le confirma.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81742" y="4001898"/>
            <a:ext cx="2455601" cy="22158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1742" y="1802894"/>
            <a:ext cx="2455601" cy="20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9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DE0C6-FE26-49C1-8080-8D42AC86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sondajele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C0AE8-E5A3-4DDF-A958-C2468E782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615" y="1523072"/>
            <a:ext cx="5524384" cy="4023360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6400" dirty="0" err="1"/>
              <a:t>În</a:t>
            </a:r>
            <a:r>
              <a:rPr lang="en-US" sz="6400" dirty="0"/>
              <a:t> </a:t>
            </a:r>
            <a:r>
              <a:rPr lang="en-US" sz="6400" dirty="0" err="1"/>
              <a:t>trecut</a:t>
            </a:r>
            <a:r>
              <a:rPr lang="en-US" sz="6400" dirty="0"/>
              <a:t>, am </a:t>
            </a:r>
            <a:r>
              <a:rPr lang="en-US" sz="6400" dirty="0" err="1"/>
              <a:t>realizat</a:t>
            </a:r>
            <a:r>
              <a:rPr lang="en-US" sz="6400" dirty="0"/>
              <a:t> </a:t>
            </a:r>
            <a:r>
              <a:rPr lang="en-US" sz="6400" dirty="0" err="1"/>
              <a:t>sondaje</a:t>
            </a:r>
            <a:r>
              <a:rPr lang="en-US" sz="6400" dirty="0"/>
              <a:t>  </a:t>
            </a:r>
            <a:r>
              <a:rPr lang="en-US" sz="6400" dirty="0" err="1"/>
              <a:t>utilizând</a:t>
            </a:r>
            <a:r>
              <a:rPr lang="en-US" sz="6400" dirty="0"/>
              <a:t> Survey Monkey.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6400" dirty="0"/>
              <a:t>Am </a:t>
            </a:r>
            <a:r>
              <a:rPr lang="en-US" sz="6400" dirty="0" err="1"/>
              <a:t>facut</a:t>
            </a:r>
            <a:r>
              <a:rPr lang="en-US" sz="6400" dirty="0"/>
              <a:t> </a:t>
            </a:r>
            <a:r>
              <a:rPr lang="en-US" sz="6400" dirty="0" err="1"/>
              <a:t>asta</a:t>
            </a:r>
            <a:r>
              <a:rPr lang="en-US" sz="6400" dirty="0"/>
              <a:t> </a:t>
            </a:r>
            <a:r>
              <a:rPr lang="en-US" sz="6400" dirty="0" err="1"/>
              <a:t>în</a:t>
            </a:r>
            <a:r>
              <a:rPr lang="en-US" sz="6400" dirty="0"/>
              <a:t> Animal Allies </a:t>
            </a:r>
            <a:r>
              <a:rPr lang="en-US" sz="6400" dirty="0" err="1"/>
              <a:t>pentru</a:t>
            </a:r>
            <a:r>
              <a:rPr lang="en-US" sz="6400" dirty="0"/>
              <a:t> a </a:t>
            </a:r>
            <a:r>
              <a:rPr lang="en-US" sz="6400" dirty="0" err="1"/>
              <a:t>afla</a:t>
            </a:r>
            <a:r>
              <a:rPr lang="en-US" sz="6400" dirty="0"/>
              <a:t> de la </a:t>
            </a:r>
            <a:r>
              <a:rPr lang="en-US" sz="6400" dirty="0" err="1"/>
              <a:t>profesori</a:t>
            </a:r>
            <a:r>
              <a:rPr lang="en-US" sz="6400" dirty="0"/>
              <a:t> </a:t>
            </a:r>
            <a:r>
              <a:rPr lang="en-US" sz="6400" dirty="0" err="1"/>
              <a:t>ce</a:t>
            </a:r>
            <a:r>
              <a:rPr lang="en-US" sz="6400" dirty="0"/>
              <a:t> </a:t>
            </a:r>
            <a:r>
              <a:rPr lang="en-US" sz="6400" dirty="0" err="1"/>
              <a:t>părere</a:t>
            </a:r>
            <a:r>
              <a:rPr lang="en-US" sz="6400" dirty="0"/>
              <a:t> au </a:t>
            </a:r>
            <a:r>
              <a:rPr lang="en-US" sz="6400" dirty="0" err="1"/>
              <a:t>despre</a:t>
            </a:r>
            <a:r>
              <a:rPr lang="en-US" sz="6400" dirty="0"/>
              <a:t> </a:t>
            </a:r>
            <a:r>
              <a:rPr lang="en-US" sz="6400" dirty="0" err="1"/>
              <a:t>acvariile</a:t>
            </a:r>
            <a:r>
              <a:rPr lang="en-US" sz="6400" dirty="0"/>
              <a:t> din </a:t>
            </a:r>
            <a:r>
              <a:rPr lang="en-US" sz="6400" dirty="0" err="1"/>
              <a:t>sălile</a:t>
            </a:r>
            <a:r>
              <a:rPr lang="en-US" sz="6400" dirty="0"/>
              <a:t> de </a:t>
            </a:r>
            <a:r>
              <a:rPr lang="en-US" sz="6400" dirty="0" err="1"/>
              <a:t>clasă</a:t>
            </a:r>
            <a:r>
              <a:rPr lang="en-US" sz="6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6400" dirty="0" err="1">
                <a:solidFill>
                  <a:srgbClr val="000000"/>
                </a:solidFill>
              </a:rPr>
              <a:t>Sfaturi</a:t>
            </a:r>
            <a:r>
              <a:rPr lang="en-US" sz="6400" dirty="0">
                <a:solidFill>
                  <a:srgbClr val="000000"/>
                </a:solidFill>
              </a:rPr>
              <a:t> </a:t>
            </a:r>
            <a:r>
              <a:rPr lang="en-US" sz="6400" dirty="0" err="1">
                <a:solidFill>
                  <a:srgbClr val="000000"/>
                </a:solidFill>
              </a:rPr>
              <a:t>pentru</a:t>
            </a:r>
            <a:r>
              <a:rPr lang="en-US" sz="6400" dirty="0">
                <a:solidFill>
                  <a:srgbClr val="000000"/>
                </a:solidFill>
              </a:rPr>
              <a:t> </a:t>
            </a:r>
            <a:r>
              <a:rPr lang="en-US" sz="6400" dirty="0" err="1">
                <a:solidFill>
                  <a:srgbClr val="000000"/>
                </a:solidFill>
              </a:rPr>
              <a:t>realizarea</a:t>
            </a:r>
            <a:r>
              <a:rPr lang="en-US" sz="6400" dirty="0">
                <a:solidFill>
                  <a:srgbClr val="000000"/>
                </a:solidFill>
              </a:rPr>
              <a:t> </a:t>
            </a:r>
            <a:r>
              <a:rPr lang="en-US" sz="6400" dirty="0" err="1">
                <a:solidFill>
                  <a:srgbClr val="000000"/>
                </a:solidFill>
              </a:rPr>
              <a:t>sondajelor</a:t>
            </a:r>
            <a:r>
              <a:rPr lang="en-US" sz="6400" dirty="0">
                <a:solidFill>
                  <a:srgbClr val="000000"/>
                </a:solidFill>
              </a:rPr>
              <a:t>:</a:t>
            </a:r>
            <a:endParaRPr lang="en-US" sz="6400" dirty="0"/>
          </a:p>
          <a:p>
            <a:pPr>
              <a:buFont typeface="Wingdings" panose="05000000000000000000" pitchFamily="2" charset="2"/>
              <a:buChar char="§"/>
            </a:pPr>
            <a:r>
              <a:rPr lang="ro-RO" sz="6400" dirty="0"/>
              <a:t>Întrebările de b</a:t>
            </a:r>
            <a:r>
              <a:rPr lang="en-US" sz="6400" dirty="0"/>
              <a:t>rainstorm</a:t>
            </a:r>
            <a:r>
              <a:rPr lang="ro-RO" sz="6400" dirty="0"/>
              <a:t>ing</a:t>
            </a:r>
            <a:r>
              <a:rPr lang="en-US" sz="6400" dirty="0"/>
              <a:t>: </a:t>
            </a:r>
            <a:r>
              <a:rPr lang="ro-RO" sz="6400" dirty="0"/>
              <a:t>Întrebările de la </a:t>
            </a:r>
            <a:r>
              <a:rPr lang="en-US" sz="6400" dirty="0"/>
              <a:t>Brainstorm</a:t>
            </a:r>
            <a:r>
              <a:rPr lang="ro-RO" sz="6400" dirty="0"/>
              <a:t>ing te ajută să definești problema și să dezvolți un plan pentru dezvoltarea proiectului nostru.</a:t>
            </a:r>
            <a:r>
              <a:rPr lang="en-US" sz="64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6400" dirty="0"/>
              <a:t>Sondajul să fie scurt și la obiect</a:t>
            </a:r>
            <a:r>
              <a:rPr lang="en-US" sz="6400" dirty="0"/>
              <a:t>: </a:t>
            </a:r>
            <a:r>
              <a:rPr lang="ro-RO" sz="6400" dirty="0"/>
              <a:t>Ținta noastră este să ținem timpul de răspuns la sondaj  cam un minut pentru a crește participarea onestă la sondaj</a:t>
            </a:r>
            <a:r>
              <a:rPr lang="en-US" sz="6400" dirty="0"/>
              <a:t>. 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6400" dirty="0"/>
              <a:t>Împărtășește sondajul</a:t>
            </a:r>
            <a:r>
              <a:rPr lang="en-US" sz="6400" dirty="0"/>
              <a:t>: </a:t>
            </a:r>
            <a:r>
              <a:rPr lang="ro-RO" sz="6400" dirty="0"/>
              <a:t> Am publicat sondajele noastre pe social-media și diferite site-uri educaționale</a:t>
            </a:r>
            <a:r>
              <a:rPr lang="en-US" sz="6400" dirty="0"/>
              <a:t>. </a:t>
            </a:r>
            <a:r>
              <a:rPr lang="ro-RO" sz="6400" dirty="0"/>
              <a:t> Am inclus explicații despre cine suntem și ce sperăm să realizăm pe diferite site-uri educaționale</a:t>
            </a:r>
            <a:r>
              <a:rPr lang="en-US" sz="6400" dirty="0"/>
              <a:t>. </a:t>
            </a:r>
            <a:r>
              <a:rPr lang="ro-RO" sz="6400" dirty="0"/>
              <a:t>Am trimis pe email</a:t>
            </a:r>
            <a:r>
              <a:rPr lang="en-US" sz="6400" dirty="0"/>
              <a:t> </a:t>
            </a:r>
            <a:r>
              <a:rPr lang="ro-RO" sz="6400" dirty="0"/>
              <a:t>link-ul către sondajul nostru și comitetului de administrație a școlii noastre și altor școli și în 2 sisteme ale universităților</a:t>
            </a:r>
            <a:r>
              <a:rPr lang="en-US" sz="6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1F388-B9A3-4D69-A60C-1D69ABCE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33FB9-2407-4111-8B02-5DB28E6D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0421" y="4669949"/>
            <a:ext cx="2762258" cy="1000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0421" y="2013153"/>
            <a:ext cx="2630937" cy="238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5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Pasul</a:t>
            </a:r>
            <a:r>
              <a:rPr lang="en-US" dirty="0"/>
              <a:t> </a:t>
            </a:r>
            <a:r>
              <a:rPr lang="en-US" dirty="0" err="1"/>
              <a:t>următor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4"/>
            <a:ext cx="4152131" cy="4023360"/>
          </a:xfrm>
        </p:spPr>
        <p:txBody>
          <a:bodyPr>
            <a:normAutofit/>
          </a:bodyPr>
          <a:lstStyle/>
          <a:p>
            <a:r>
              <a:rPr lang="en-US" sz="2000" dirty="0" err="1"/>
              <a:t>Odată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o </a:t>
            </a:r>
            <a:r>
              <a:rPr lang="en-US" sz="2000" dirty="0" err="1"/>
              <a:t>soluție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identificată</a:t>
            </a:r>
            <a:r>
              <a:rPr lang="en-US" sz="2000" dirty="0"/>
              <a:t>,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faci</a:t>
            </a:r>
            <a:r>
              <a:rPr lang="en-US" sz="2000" dirty="0"/>
              <a:t> o </a:t>
            </a:r>
            <a:r>
              <a:rPr lang="en-US" sz="2000" dirty="0" err="1"/>
              <a:t>cercetare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asigura</a:t>
            </a:r>
            <a:r>
              <a:rPr lang="en-US" sz="2000" dirty="0"/>
              <a:t> </a:t>
            </a:r>
            <a:r>
              <a:rPr lang="en-US" sz="2000" dirty="0" err="1"/>
              <a:t>că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original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ptracticăl</a:t>
            </a:r>
            <a:r>
              <a:rPr lang="en-US" sz="2000" dirty="0"/>
              <a:t>. </a:t>
            </a:r>
          </a:p>
          <a:p>
            <a:r>
              <a:rPr lang="en-US" sz="2000" dirty="0" err="1"/>
              <a:t>Vezi</a:t>
            </a:r>
            <a:r>
              <a:rPr lang="en-US" sz="2000" dirty="0"/>
              <a:t> </a:t>
            </a:r>
            <a:r>
              <a:rPr lang="en-US" sz="2000" dirty="0" err="1"/>
              <a:t>lecția</a:t>
            </a:r>
            <a:r>
              <a:rPr lang="en-US" sz="2000" dirty="0"/>
              <a:t> </a:t>
            </a:r>
            <a:r>
              <a:rPr lang="en-US" sz="2000" dirty="0" err="1"/>
              <a:t>viitoare</a:t>
            </a:r>
            <a:r>
              <a:rPr lang="en-US" sz="2000" dirty="0"/>
              <a:t> </a:t>
            </a:r>
            <a:r>
              <a:rPr lang="en-US" sz="2000" dirty="0" err="1"/>
              <a:t>despre</a:t>
            </a:r>
            <a:r>
              <a:rPr lang="en-US" sz="2000" dirty="0"/>
              <a:t> </a:t>
            </a:r>
            <a:r>
              <a:rPr lang="en-US" sz="2000" dirty="0" err="1"/>
              <a:t>dezvoltarea</a:t>
            </a:r>
            <a:r>
              <a:rPr lang="en-US" sz="2000" dirty="0"/>
              <a:t>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Soluții</a:t>
            </a:r>
            <a:r>
              <a:rPr lang="en-US" sz="2000" dirty="0"/>
              <a:t> </a:t>
            </a:r>
            <a:r>
              <a:rPr lang="en-US" sz="2000" dirty="0" err="1"/>
              <a:t>Inovative</a:t>
            </a:r>
            <a:r>
              <a:rPr lang="en-US" sz="2000" dirty="0"/>
              <a:t> a </a:t>
            </a:r>
            <a:r>
              <a:rPr lang="en-US" sz="2000" dirty="0" err="1"/>
              <a:t>Echipei</a:t>
            </a:r>
            <a:r>
              <a:rPr lang="en-US" sz="2000" dirty="0"/>
              <a:t> Phoenix.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3190" y="2148852"/>
            <a:ext cx="4144488" cy="310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811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10099</TotalTime>
  <Words>1083</Words>
  <Application>Microsoft Office PowerPoint</Application>
  <PresentationFormat>On-screen Show (4:3)</PresentationFormat>
  <Paragraphs>80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Wingdings</vt:lpstr>
      <vt:lpstr>Wingdings 2</vt:lpstr>
      <vt:lpstr>Dividend</vt:lpstr>
      <vt:lpstr>Cum facem cercetarea de bază</vt:lpstr>
      <vt:lpstr>Să cunoaștem autorii</vt:lpstr>
      <vt:lpstr>Tipuri de resurse</vt:lpstr>
      <vt:lpstr>Creează o bibliografie</vt:lpstr>
      <vt:lpstr>Mersul în excursii</vt:lpstr>
      <vt:lpstr>Discuții cu specialiștii</vt:lpstr>
      <vt:lpstr>Facem cercetare Online</vt:lpstr>
      <vt:lpstr>sondajele</vt:lpstr>
      <vt:lpstr>Pasul următor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Robotica</cp:lastModifiedBy>
  <cp:revision>77</cp:revision>
  <cp:lastPrinted>2017-09-27T10:53:54Z</cp:lastPrinted>
  <dcterms:created xsi:type="dcterms:W3CDTF">2017-08-13T17:46:18Z</dcterms:created>
  <dcterms:modified xsi:type="dcterms:W3CDTF">2023-08-22T14:36:35Z</dcterms:modified>
</cp:coreProperties>
</file>