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4"/>
  </p:notesMasterIdLst>
  <p:sldIdLst>
    <p:sldId id="256" r:id="rId2"/>
    <p:sldId id="265" r:id="rId3"/>
    <p:sldId id="259" r:id="rId4"/>
    <p:sldId id="274" r:id="rId5"/>
    <p:sldId id="264" r:id="rId6"/>
    <p:sldId id="272" r:id="rId7"/>
    <p:sldId id="260" r:id="rId8"/>
    <p:sldId id="273" r:id="rId9"/>
    <p:sldId id="261" r:id="rId10"/>
    <p:sldId id="263" r:id="rId11"/>
    <p:sldId id="262" r:id="rId12"/>
    <p:sldId id="25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89"/>
    <p:restoredTop sz="94648"/>
  </p:normalViewPr>
  <p:slideViewPr>
    <p:cSldViewPr snapToGrid="0" snapToObjects="1">
      <p:cViewPr varScale="1">
        <p:scale>
          <a:sx n="69" d="100"/>
          <a:sy n="69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13DC3D-B11C-F347-ADC5-EC78886C6D84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D27EB4E-0BB7-F647-98C0-F6D1191CE616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6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A6C8E7-329C-4C4B-901D-BA4D5D81F757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4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D22235-2BF0-3F4B-9C33-E5DE620A9790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8/22/2023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ACC513-E48C-4D47-A2BE-B7CD1E7F019C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95321E-5D35-B941-81C0-C686CE98DA9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5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498B3B3-F0C5-C145-A6FD-9B685A5B7C9F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30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5878421-8DE9-7647-90E6-85D285788935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1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0134C3-2338-D345-851D-0760E798A06A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8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C901F08-CA93-1F45-92CC-7E49A6ADB732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3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A2B46B-4E4F-AA45-B946-2A3936CF6441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D81F470-518E-C14A-9717-B35B5AE501D8}" type="datetime1">
              <a:rPr lang="en-US" smtClean="0"/>
              <a:t>8/22/2023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20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Identificarea</a:t>
            </a:r>
            <a:r>
              <a:rPr lang="en-US" dirty="0" smtClean="0"/>
              <a:t> </a:t>
            </a:r>
            <a:r>
              <a:rPr lang="en-US" dirty="0" err="1" smtClean="0"/>
              <a:t>problemei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Procesul</a:t>
            </a:r>
            <a:r>
              <a:rPr lang="en-US" dirty="0" smtClean="0"/>
              <a:t> de  “</a:t>
            </a:r>
            <a:r>
              <a:rPr lang="en-US" dirty="0" err="1" smtClean="0"/>
              <a:t>Identificare</a:t>
            </a:r>
            <a:r>
              <a:rPr lang="en-US" dirty="0" smtClean="0"/>
              <a:t> a </a:t>
            </a:r>
            <a:r>
              <a:rPr lang="en-US" dirty="0" err="1" smtClean="0"/>
              <a:t>problemei</a:t>
            </a:r>
            <a:r>
              <a:rPr lang="en-US" dirty="0" smtClean="0"/>
              <a:t>”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86440" y="3216073"/>
            <a:ext cx="1827499" cy="1299074"/>
            <a:chOff x="3038416" y="295754"/>
            <a:chExt cx="2165123" cy="1299074"/>
          </a:xfrm>
        </p:grpSpPr>
        <p:sp>
          <p:nvSpPr>
            <p:cNvPr id="8" name="Rounded Rectangle 7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smtClean="0"/>
                <a:t>Cum </a:t>
              </a:r>
              <a:r>
                <a:rPr lang="en-US" kern="1200" dirty="0" err="1" smtClean="0"/>
                <a:t>să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reducem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moartea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liliecilor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cauzată</a:t>
              </a:r>
              <a:r>
                <a:rPr lang="en-US" kern="1200" dirty="0" smtClean="0"/>
                <a:t> de </a:t>
              </a:r>
              <a:r>
                <a:rPr lang="en-US" kern="1200" dirty="0" err="1" smtClean="0"/>
                <a:t>eoliene</a:t>
              </a:r>
              <a:endParaRPr lang="en-US" kern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588663" y="3592108"/>
            <a:ext cx="459006" cy="536950"/>
            <a:chOff x="2388879" y="676816"/>
            <a:chExt cx="459006" cy="536950"/>
          </a:xfrm>
        </p:grpSpPr>
        <p:sp>
          <p:nvSpPr>
            <p:cNvPr id="11" name="Right Arrow 10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259076" y="3973252"/>
            <a:ext cx="2165123" cy="1299074"/>
            <a:chOff x="3038416" y="295754"/>
            <a:chExt cx="2165123" cy="1299074"/>
          </a:xfrm>
        </p:grpSpPr>
        <p:sp>
          <p:nvSpPr>
            <p:cNvPr id="20" name="Rounded Rectangle 1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Liliecii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sunt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omorâți</a:t>
              </a:r>
              <a:r>
                <a:rPr lang="en-US" kern="1200" dirty="0" smtClean="0"/>
                <a:t> de </a:t>
              </a:r>
              <a:r>
                <a:rPr lang="en-US" dirty="0" smtClean="0"/>
                <a:t>White </a:t>
              </a:r>
              <a:r>
                <a:rPr lang="en-US" dirty="0"/>
                <a:t>Nose </a:t>
              </a:r>
              <a:r>
                <a:rPr lang="en-US" dirty="0" smtClean="0"/>
                <a:t>Syndrome, </a:t>
              </a:r>
              <a:r>
                <a:rPr lang="en-US" dirty="0" err="1" smtClean="0"/>
                <a:t>boală</a:t>
              </a:r>
              <a:r>
                <a:rPr lang="en-US" dirty="0" smtClean="0"/>
                <a:t> </a:t>
              </a:r>
              <a:r>
                <a:rPr lang="en-US" dirty="0" err="1" smtClean="0"/>
                <a:t>răspândită</a:t>
              </a:r>
              <a:r>
                <a:rPr lang="en-US" dirty="0" smtClean="0"/>
                <a:t> de </a:t>
              </a:r>
              <a:r>
                <a:rPr lang="en-US" dirty="0" err="1" smtClean="0"/>
                <a:t>oameni</a:t>
              </a:r>
              <a:endParaRPr lang="en-US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635606" y="3630157"/>
            <a:ext cx="459006" cy="536950"/>
            <a:chOff x="2388879" y="676816"/>
            <a:chExt cx="459006" cy="536950"/>
          </a:xfrm>
        </p:grpSpPr>
        <p:sp>
          <p:nvSpPr>
            <p:cNvPr id="23" name="Right Arrow 22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21027" y="2458894"/>
            <a:ext cx="2165123" cy="1299074"/>
            <a:chOff x="3038416" y="295754"/>
            <a:chExt cx="2165123" cy="1299074"/>
          </a:xfrm>
        </p:grpSpPr>
        <p:sp>
          <p:nvSpPr>
            <p:cNvPr id="27" name="Rounded Rectangle 2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Liliecii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sunt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omorâți</a:t>
              </a:r>
              <a:r>
                <a:rPr lang="en-US" kern="1200" dirty="0" smtClean="0"/>
                <a:t> de </a:t>
              </a:r>
              <a:r>
                <a:rPr lang="en-US" kern="1200" dirty="0" err="1" smtClean="0"/>
                <a:t>eolienele</a:t>
              </a:r>
              <a:r>
                <a:rPr lang="en-US" kern="1200" dirty="0" smtClean="0"/>
                <a:t> </a:t>
              </a:r>
              <a:r>
                <a:rPr lang="en-US" kern="1200" dirty="0" err="1" smtClean="0"/>
                <a:t>construite</a:t>
              </a:r>
              <a:r>
                <a:rPr lang="en-US" kern="1200" dirty="0" smtClean="0"/>
                <a:t> de </a:t>
              </a:r>
              <a:r>
                <a:rPr lang="en-US" kern="1200" dirty="0" err="1" smtClean="0"/>
                <a:t>oameni</a:t>
              </a:r>
              <a:endParaRPr lang="en-US" kern="12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72764" y="3477388"/>
            <a:ext cx="1143463" cy="884990"/>
            <a:chOff x="3038416" y="295754"/>
            <a:chExt cx="2165123" cy="1299074"/>
          </a:xfrm>
        </p:grpSpPr>
        <p:sp>
          <p:nvSpPr>
            <p:cNvPr id="30" name="Rounded Rectangle 2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1" name="Rounded Rectangle 4"/>
            <p:cNvSpPr/>
            <p:nvPr/>
          </p:nvSpPr>
          <p:spPr>
            <a:xfrm>
              <a:off x="3076465" y="333803"/>
              <a:ext cx="2089025" cy="122297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/>
                <a:t>L</a:t>
              </a:r>
              <a:r>
                <a:rPr lang="en-US" kern="1200" dirty="0" err="1" smtClean="0"/>
                <a:t>ilieci</a:t>
              </a:r>
              <a:endParaRPr lang="en-US" kern="12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08570" y="1645359"/>
            <a:ext cx="1889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>
                <a:solidFill>
                  <a:srgbClr val="FF0000"/>
                </a:solidFill>
              </a:rPr>
              <a:t>Selectează</a:t>
            </a:r>
            <a:r>
              <a:rPr lang="en-US" b="1" u="sng" dirty="0" smtClean="0">
                <a:solidFill>
                  <a:srgbClr val="FF0000"/>
                </a:solidFill>
              </a:rPr>
              <a:t> un </a:t>
            </a:r>
            <a:r>
              <a:rPr lang="en-US" b="1" u="sng" dirty="0">
                <a:solidFill>
                  <a:srgbClr val="FF0000"/>
                </a:solidFill>
              </a:rPr>
              <a:t>Animal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017024" y="1645359"/>
            <a:ext cx="3225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>
                <a:solidFill>
                  <a:srgbClr val="FF0000"/>
                </a:solidFill>
              </a:rPr>
              <a:t>Identifică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interacțiunea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umană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836813" y="1645359"/>
            <a:ext cx="1849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err="1" smtClean="0">
                <a:solidFill>
                  <a:srgbClr val="FF0000"/>
                </a:solidFill>
              </a:rPr>
              <a:t>Problema</a:t>
            </a:r>
            <a:r>
              <a:rPr lang="en-US" b="1" u="sng" dirty="0" smtClean="0">
                <a:solidFill>
                  <a:srgbClr val="FF0000"/>
                </a:solidFill>
              </a:rPr>
              <a:t> </a:t>
            </a:r>
            <a:r>
              <a:rPr lang="en-US" b="1" u="sng" dirty="0" err="1" smtClean="0">
                <a:solidFill>
                  <a:srgbClr val="FF0000"/>
                </a:solidFill>
              </a:rPr>
              <a:t>Selectată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based on team that participated in </a:t>
            </a:r>
            <a:r>
              <a:rPr lang="en-US" sz="1400" i="1" dirty="0"/>
              <a:t>FIRST</a:t>
            </a:r>
            <a:r>
              <a:rPr lang="en-US" sz="1400" dirty="0"/>
              <a:t> LEGO League Animal Allies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2140" y="2372663"/>
            <a:ext cx="1143463" cy="884990"/>
            <a:chOff x="3038416" y="295754"/>
            <a:chExt cx="2165123" cy="1299074"/>
          </a:xfrm>
        </p:grpSpPr>
        <p:sp>
          <p:nvSpPr>
            <p:cNvPr id="37" name="Rounded Rectangle 36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kern="1200" dirty="0" err="1" smtClean="0"/>
                <a:t>Delfini</a:t>
              </a:r>
              <a:endParaRPr lang="en-US" kern="12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22140" y="3423115"/>
            <a:ext cx="1143463" cy="884990"/>
            <a:chOff x="3038416" y="295754"/>
            <a:chExt cx="2165123" cy="1299074"/>
          </a:xfrm>
        </p:grpSpPr>
        <p:sp>
          <p:nvSpPr>
            <p:cNvPr id="40" name="Rounded Rectangle 39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/>
                <a:t>K-9</a:t>
              </a:r>
              <a:endParaRPr lang="en-US" kern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42235" y="4553971"/>
            <a:ext cx="1143463" cy="884990"/>
            <a:chOff x="3038416" y="295754"/>
            <a:chExt cx="2165123" cy="1299074"/>
          </a:xfrm>
        </p:grpSpPr>
        <p:sp>
          <p:nvSpPr>
            <p:cNvPr id="43" name="Rounded Rectangle 42"/>
            <p:cNvSpPr/>
            <p:nvPr/>
          </p:nvSpPr>
          <p:spPr>
            <a:xfrm>
              <a:off x="3038416" y="295754"/>
              <a:ext cx="2165123" cy="1299074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Rounded Rectangle 4"/>
            <p:cNvSpPr/>
            <p:nvPr/>
          </p:nvSpPr>
          <p:spPr>
            <a:xfrm>
              <a:off x="3076466" y="333803"/>
              <a:ext cx="2089024" cy="12229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 err="1" smtClean="0"/>
                <a:t>Lilieci</a:t>
              </a:r>
              <a:endParaRPr lang="en-US" kern="12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665965" y="3610361"/>
            <a:ext cx="459006" cy="536950"/>
            <a:chOff x="2388879" y="676816"/>
            <a:chExt cx="459006" cy="536950"/>
          </a:xfrm>
        </p:grpSpPr>
        <p:sp>
          <p:nvSpPr>
            <p:cNvPr id="46" name="Right Arrow 45"/>
            <p:cNvSpPr/>
            <p:nvPr/>
          </p:nvSpPr>
          <p:spPr>
            <a:xfrm>
              <a:off x="2388879" y="676816"/>
              <a:ext cx="459006" cy="53695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ight Arrow 4"/>
            <p:cNvSpPr/>
            <p:nvPr/>
          </p:nvSpPr>
          <p:spPr>
            <a:xfrm>
              <a:off x="2388879" y="784206"/>
              <a:ext cx="321304" cy="3221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9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04311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Teme</a:t>
            </a:r>
            <a:r>
              <a:rPr lang="en-US" dirty="0" smtClean="0"/>
              <a:t> de </a:t>
            </a:r>
            <a:r>
              <a:rPr lang="en-US" dirty="0" err="1" smtClean="0"/>
              <a:t>discuții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sezonul</a:t>
            </a:r>
            <a:r>
              <a:rPr lang="en-US" dirty="0" smtClean="0"/>
              <a:t>  Animal Allies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4639180" cy="4023360"/>
          </a:xfrm>
        </p:spPr>
        <p:txBody>
          <a:bodyPr>
            <a:normAutofit fontScale="47500" lnSpcReduction="20000"/>
          </a:bodyPr>
          <a:lstStyle/>
          <a:p>
            <a:pPr lvl="1"/>
            <a:r>
              <a:rPr lang="en-US" dirty="0"/>
              <a:t>Chimney Swifts </a:t>
            </a:r>
            <a:r>
              <a:rPr lang="en-US" dirty="0" err="1" smtClean="0"/>
              <a:t>își</a:t>
            </a:r>
            <a:r>
              <a:rPr lang="en-US" dirty="0" smtClean="0"/>
              <a:t> </a:t>
            </a:r>
            <a:r>
              <a:rPr lang="en-US" dirty="0" err="1" smtClean="0"/>
              <a:t>pierd</a:t>
            </a:r>
            <a:r>
              <a:rPr lang="en-US" dirty="0" smtClean="0"/>
              <a:t> </a:t>
            </a:r>
            <a:r>
              <a:rPr lang="en-US" dirty="0" err="1" smtClean="0"/>
              <a:t>casele</a:t>
            </a:r>
            <a:endParaRPr lang="en-US" dirty="0"/>
          </a:p>
          <a:p>
            <a:pPr lvl="1"/>
            <a:r>
              <a:rPr lang="en-US" dirty="0" err="1" smtClean="0"/>
              <a:t>Cainii</a:t>
            </a:r>
            <a:r>
              <a:rPr lang="en-US" dirty="0" smtClean="0"/>
              <a:t> </a:t>
            </a:r>
            <a:r>
              <a:rPr lang="en-US" dirty="0" err="1" smtClean="0"/>
              <a:t>antrenați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terapie</a:t>
            </a:r>
            <a:endParaRPr lang="en-US" dirty="0"/>
          </a:p>
          <a:p>
            <a:pPr lvl="1"/>
            <a:r>
              <a:rPr lang="en-US" dirty="0" err="1" smtClean="0"/>
              <a:t>Câinii</a:t>
            </a:r>
            <a:r>
              <a:rPr lang="en-US" dirty="0" smtClean="0"/>
              <a:t> K-9 care </a:t>
            </a:r>
            <a:r>
              <a:rPr lang="en-US" dirty="0" err="1" smtClean="0"/>
              <a:t>ajută</a:t>
            </a:r>
            <a:r>
              <a:rPr lang="en-US" dirty="0" smtClean="0"/>
              <a:t> </a:t>
            </a:r>
            <a:r>
              <a:rPr lang="en-US" dirty="0" err="1" smtClean="0"/>
              <a:t>poliția</a:t>
            </a:r>
            <a:endParaRPr lang="en-US" dirty="0"/>
          </a:p>
          <a:p>
            <a:pPr lvl="1"/>
            <a:r>
              <a:rPr lang="en-US" dirty="0" err="1" smtClean="0"/>
              <a:t>Monitorizarea</a:t>
            </a:r>
            <a:r>
              <a:rPr lang="en-US" dirty="0" smtClean="0"/>
              <a:t> </a:t>
            </a:r>
            <a:r>
              <a:rPr lang="en-US" dirty="0" err="1" smtClean="0"/>
              <a:t>albinelor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le </a:t>
            </a:r>
            <a:r>
              <a:rPr lang="en-US" dirty="0" err="1" smtClean="0"/>
              <a:t>menține</a:t>
            </a:r>
            <a:r>
              <a:rPr lang="en-US" dirty="0" smtClean="0"/>
              <a:t> </a:t>
            </a:r>
            <a:r>
              <a:rPr lang="en-US" dirty="0" err="1" smtClean="0"/>
              <a:t>sănătatea</a:t>
            </a:r>
            <a:endParaRPr lang="en-US" dirty="0"/>
          </a:p>
          <a:p>
            <a:pPr lvl="1"/>
            <a:r>
              <a:rPr lang="en-US" dirty="0" err="1" smtClean="0"/>
              <a:t>Urșii</a:t>
            </a:r>
            <a:r>
              <a:rPr lang="en-US" dirty="0" smtClean="0"/>
              <a:t> care </a:t>
            </a:r>
            <a:r>
              <a:rPr lang="en-US" dirty="0" err="1" smtClean="0"/>
              <a:t>intră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tomberoanele</a:t>
            </a:r>
            <a:r>
              <a:rPr lang="en-US" dirty="0" smtClean="0"/>
              <a:t> de </a:t>
            </a:r>
            <a:r>
              <a:rPr lang="en-US" dirty="0" err="1" smtClean="0"/>
              <a:t>gunoi</a:t>
            </a:r>
            <a:endParaRPr lang="en-US" dirty="0"/>
          </a:p>
          <a:p>
            <a:pPr lvl="1"/>
            <a:r>
              <a:rPr lang="en-US" dirty="0" err="1" smtClean="0"/>
              <a:t>Găsirea</a:t>
            </a:r>
            <a:r>
              <a:rPr lang="en-US" dirty="0" smtClean="0"/>
              <a:t> </a:t>
            </a:r>
            <a:r>
              <a:rPr lang="en-US" dirty="0" err="1" smtClean="0"/>
              <a:t>câinilor</a:t>
            </a:r>
            <a:r>
              <a:rPr lang="en-US" dirty="0" smtClean="0"/>
              <a:t> </a:t>
            </a:r>
            <a:r>
              <a:rPr lang="en-US" dirty="0" err="1" smtClean="0"/>
              <a:t>pierduți</a:t>
            </a:r>
            <a:endParaRPr lang="en-US" dirty="0"/>
          </a:p>
          <a:p>
            <a:pPr lvl="1"/>
            <a:r>
              <a:rPr lang="en-US" dirty="0" err="1" smtClean="0"/>
              <a:t>Prevenirea</a:t>
            </a:r>
            <a:r>
              <a:rPr lang="en-US" dirty="0" smtClean="0"/>
              <a:t> </a:t>
            </a:r>
            <a:r>
              <a:rPr lang="en-US" dirty="0" err="1" smtClean="0"/>
              <a:t>bolii</a:t>
            </a:r>
            <a:r>
              <a:rPr lang="en-US" dirty="0" smtClean="0"/>
              <a:t> Lyme de la </a:t>
            </a:r>
            <a:r>
              <a:rPr lang="en-US" dirty="0" err="1" smtClean="0"/>
              <a:t>căpușe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 smtClean="0"/>
              <a:t>Ajutarea</a:t>
            </a:r>
            <a:r>
              <a:rPr lang="en-US" dirty="0" smtClean="0"/>
              <a:t> </a:t>
            </a:r>
            <a:r>
              <a:rPr lang="en-US" dirty="0" err="1" smtClean="0"/>
              <a:t>puilor</a:t>
            </a:r>
            <a:r>
              <a:rPr lang="en-US" dirty="0" smtClean="0"/>
              <a:t> de </a:t>
            </a:r>
            <a:r>
              <a:rPr lang="en-US" dirty="0" err="1" smtClean="0"/>
              <a:t>broască</a:t>
            </a:r>
            <a:r>
              <a:rPr lang="en-US" dirty="0" smtClean="0"/>
              <a:t> </a:t>
            </a:r>
            <a:r>
              <a:rPr lang="en-US" dirty="0" err="1" smtClean="0"/>
              <a:t>țestoasă</a:t>
            </a:r>
            <a:r>
              <a:rPr lang="en-US" dirty="0" smtClean="0"/>
              <a:t> </a:t>
            </a:r>
            <a:r>
              <a:rPr lang="en-US" dirty="0" err="1" smtClean="0"/>
              <a:t>să-și</a:t>
            </a:r>
            <a:r>
              <a:rPr lang="en-US" dirty="0" smtClean="0"/>
              <a:t> </a:t>
            </a:r>
            <a:r>
              <a:rPr lang="en-US" dirty="0" err="1" smtClean="0"/>
              <a:t>găsească</a:t>
            </a:r>
            <a:r>
              <a:rPr lang="en-US" dirty="0" smtClean="0"/>
              <a:t> </a:t>
            </a:r>
            <a:r>
              <a:rPr lang="en-US" dirty="0" err="1" smtClean="0"/>
              <a:t>drumul</a:t>
            </a:r>
            <a:r>
              <a:rPr lang="en-US" dirty="0" smtClean="0"/>
              <a:t> </a:t>
            </a:r>
            <a:r>
              <a:rPr lang="en-US" dirty="0" err="1" smtClean="0"/>
              <a:t>către</a:t>
            </a:r>
            <a:r>
              <a:rPr lang="en-US" dirty="0" smtClean="0"/>
              <a:t> ocean</a:t>
            </a:r>
            <a:endParaRPr lang="en-US" dirty="0"/>
          </a:p>
          <a:p>
            <a:pPr lvl="1"/>
            <a:r>
              <a:rPr lang="en-US" dirty="0" err="1" smtClean="0"/>
              <a:t>Etichetarea</a:t>
            </a:r>
            <a:r>
              <a:rPr lang="en-US" dirty="0" smtClean="0"/>
              <a:t> </a:t>
            </a:r>
            <a:r>
              <a:rPr lang="en-US" dirty="0" err="1" smtClean="0"/>
              <a:t>vacilor</a:t>
            </a:r>
            <a:endParaRPr lang="en-US" dirty="0"/>
          </a:p>
          <a:p>
            <a:pPr lvl="1"/>
            <a:r>
              <a:rPr lang="en-US" dirty="0" err="1" smtClean="0"/>
              <a:t>Animalele</a:t>
            </a:r>
            <a:r>
              <a:rPr lang="en-US" dirty="0" smtClean="0"/>
              <a:t> care beau </a:t>
            </a:r>
            <a:r>
              <a:rPr lang="en-US" dirty="0" err="1" smtClean="0"/>
              <a:t>apă</a:t>
            </a:r>
            <a:r>
              <a:rPr lang="en-US" dirty="0" smtClean="0"/>
              <a:t> </a:t>
            </a:r>
            <a:r>
              <a:rPr lang="en-US" dirty="0" err="1" smtClean="0"/>
              <a:t>poluată</a:t>
            </a:r>
            <a:r>
              <a:rPr lang="en-US" dirty="0" smtClean="0"/>
              <a:t> de la </a:t>
            </a:r>
            <a:r>
              <a:rPr lang="en-US" dirty="0" err="1" smtClean="0"/>
              <a:t>orașe</a:t>
            </a:r>
            <a:endParaRPr lang="en-US" dirty="0"/>
          </a:p>
          <a:p>
            <a:pPr lvl="1"/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menținem</a:t>
            </a:r>
            <a:r>
              <a:rPr lang="en-US" dirty="0" smtClean="0"/>
              <a:t> </a:t>
            </a:r>
            <a:r>
              <a:rPr lang="en-US" dirty="0" err="1" smtClean="0"/>
              <a:t>caii</a:t>
            </a:r>
            <a:r>
              <a:rPr lang="en-US" dirty="0" smtClean="0"/>
              <a:t> </a:t>
            </a:r>
            <a:r>
              <a:rPr lang="en-US" dirty="0" err="1" smtClean="0"/>
              <a:t>hidratați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919" y="1950994"/>
            <a:ext cx="3975100" cy="3289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7297" y="5928838"/>
            <a:ext cx="8272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Sample topics from teams that participated in </a:t>
            </a:r>
            <a:r>
              <a:rPr lang="en-US" sz="1400" i="1" dirty="0"/>
              <a:t>FIRST</a:t>
            </a:r>
            <a:r>
              <a:rPr lang="en-US" sz="1400" dirty="0"/>
              <a:t> LEGO League Animal Allies</a:t>
            </a:r>
          </a:p>
        </p:txBody>
      </p:sp>
    </p:spTree>
    <p:extLst>
      <p:ext uri="{BB962C8B-B14F-4D97-AF65-F5344CB8AC3E}">
        <p14:creationId xmlns:p14="http://schemas.microsoft.com/office/powerpoint/2010/main" val="1438492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Această</a:t>
            </a:r>
            <a:r>
              <a:rPr lang="en-US" sz="2400" dirty="0" smtClean="0"/>
              <a:t> </a:t>
            </a:r>
            <a:r>
              <a:rPr lang="en-US" sz="2400" dirty="0" err="1" smtClean="0"/>
              <a:t>lecție</a:t>
            </a:r>
            <a:r>
              <a:rPr lang="en-US" sz="2400" dirty="0" smtClean="0"/>
              <a:t> a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scrisă</a:t>
            </a:r>
            <a:r>
              <a:rPr lang="en-US" sz="2400" dirty="0" smtClean="0"/>
              <a:t> de Sanjay </a:t>
            </a:r>
            <a:r>
              <a:rPr lang="en-US" sz="2400" dirty="0"/>
              <a:t>and Arvind Seshan</a:t>
            </a:r>
          </a:p>
          <a:p>
            <a:r>
              <a:rPr lang="en-US" sz="2400" dirty="0" smtClean="0"/>
              <a:t>Mai </a:t>
            </a:r>
            <a:r>
              <a:rPr lang="en-US" sz="2400" dirty="0" err="1" smtClean="0"/>
              <a:t>multe</a:t>
            </a:r>
            <a:r>
              <a:rPr lang="en-US" sz="2400" dirty="0" smtClean="0"/>
              <a:t> </a:t>
            </a:r>
            <a:r>
              <a:rPr lang="en-US" sz="2400" dirty="0" err="1" smtClean="0"/>
              <a:t>lecții</a:t>
            </a:r>
            <a:r>
              <a:rPr lang="en-US" sz="2400" dirty="0" smtClean="0"/>
              <a:t> </a:t>
            </a:r>
            <a:r>
              <a:rPr lang="en-US" sz="2400" dirty="0" err="1" smtClean="0"/>
              <a:t>disponibile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>
                <a:hlinkClick r:id="rId2"/>
              </a:rPr>
              <a:t>www.ev3lessons.com</a:t>
            </a:r>
            <a:r>
              <a:rPr lang="en-US" sz="2400" dirty="0"/>
              <a:t>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 smtClean="0">
                <a:hlinkClick r:id="rId3"/>
              </a:rPr>
              <a:t>www.flltutorials.com</a:t>
            </a:r>
            <a:endParaRPr lang="en-US" sz="2400" dirty="0" smtClean="0"/>
          </a:p>
          <a:p>
            <a:r>
              <a:rPr lang="ro-RO" sz="24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850505" y="4054712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autori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65" y="1489813"/>
            <a:ext cx="4697649" cy="4353215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000" dirty="0" err="1" smtClean="0"/>
              <a:t>Frații</a:t>
            </a:r>
            <a:r>
              <a:rPr lang="en-US" sz="2000" dirty="0" smtClean="0"/>
              <a:t> </a:t>
            </a:r>
            <a:r>
              <a:rPr lang="en-US" sz="2000" dirty="0" err="1" smtClean="0"/>
              <a:t>Seshan</a:t>
            </a:r>
            <a:r>
              <a:rPr lang="en-US" sz="2000" dirty="0" smtClean="0"/>
              <a:t> </a:t>
            </a:r>
            <a:r>
              <a:rPr lang="en-US" sz="2000" dirty="0"/>
              <a:t>Brothers </a:t>
            </a:r>
            <a:r>
              <a:rPr lang="en-US" sz="2000" dirty="0" smtClean="0"/>
              <a:t>au </a:t>
            </a:r>
            <a:r>
              <a:rPr lang="en-US" sz="2000" dirty="0" err="1" smtClean="0"/>
              <a:t>fost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echipa</a:t>
            </a:r>
            <a:r>
              <a:rPr lang="en-US" sz="2000" dirty="0" smtClean="0"/>
              <a:t>  </a:t>
            </a:r>
            <a:r>
              <a:rPr lang="en-US" sz="2000" dirty="0"/>
              <a:t>Not the Droids You Are Looking For </a:t>
            </a:r>
          </a:p>
          <a:p>
            <a:pPr lvl="1"/>
            <a:r>
              <a:rPr lang="en-US" sz="2000" dirty="0" err="1" smtClean="0"/>
              <a:t>Proiectul</a:t>
            </a:r>
            <a:r>
              <a:rPr lang="en-US" sz="2000" dirty="0" smtClean="0"/>
              <a:t> </a:t>
            </a:r>
            <a:r>
              <a:rPr lang="en-US" sz="2000" dirty="0" err="1" smtClean="0"/>
              <a:t>nostru</a:t>
            </a:r>
            <a:r>
              <a:rPr lang="en-US" sz="2000" dirty="0" smtClean="0"/>
              <a:t> de </a:t>
            </a:r>
            <a:r>
              <a:rPr lang="en-US" sz="2000" dirty="0" err="1" smtClean="0"/>
              <a:t>cercetare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/>
              <a:t>Trash Trek </a:t>
            </a:r>
            <a:r>
              <a:rPr lang="en-US" sz="2000" dirty="0" smtClean="0"/>
              <a:t>a </a:t>
            </a:r>
            <a:r>
              <a:rPr lang="en-US" sz="2000" dirty="0" err="1" smtClean="0"/>
              <a:t>fost</a:t>
            </a:r>
            <a:r>
              <a:rPr lang="en-US" sz="2000" dirty="0" smtClean="0"/>
              <a:t> semifinalist la Global </a:t>
            </a:r>
            <a:r>
              <a:rPr lang="en-US" sz="2000" dirty="0"/>
              <a:t>Innovation Award </a:t>
            </a:r>
            <a:r>
              <a:rPr lang="en-US" sz="2000" dirty="0" smtClean="0"/>
              <a:t>(</a:t>
            </a:r>
            <a:r>
              <a:rPr lang="en-US" sz="2000" dirty="0"/>
              <a:t>Top 20 out of 30,000 teams).</a:t>
            </a:r>
          </a:p>
          <a:p>
            <a:pPr lvl="1"/>
            <a:r>
              <a:rPr lang="en-US" sz="2000" dirty="0" err="1" smtClean="0"/>
              <a:t>Proiectul</a:t>
            </a:r>
            <a:r>
              <a:rPr lang="en-US" sz="2000" dirty="0" smtClean="0"/>
              <a:t> </a:t>
            </a:r>
            <a:r>
              <a:rPr lang="en-US" sz="2000" dirty="0" err="1" smtClean="0"/>
              <a:t>nostru</a:t>
            </a:r>
            <a:r>
              <a:rPr lang="en-US" sz="2000" dirty="0" smtClean="0"/>
              <a:t> de </a:t>
            </a:r>
            <a:r>
              <a:rPr lang="en-US" sz="2000" dirty="0" err="1" smtClean="0"/>
              <a:t>cercetare</a:t>
            </a:r>
            <a:r>
              <a:rPr lang="en-US" sz="2000" dirty="0" smtClean="0"/>
              <a:t> Nature’s Fury a </a:t>
            </a:r>
            <a:r>
              <a:rPr lang="en-US" sz="2000" dirty="0" err="1" smtClean="0"/>
              <a:t>câștigat</a:t>
            </a:r>
            <a:r>
              <a:rPr lang="en-US" sz="2000" dirty="0" smtClean="0"/>
              <a:t> Innovative Solution la FIRST </a:t>
            </a:r>
            <a:r>
              <a:rPr lang="en-US" sz="2000" dirty="0"/>
              <a:t>LEGO League International Open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/>
              <a:t>Toronto.</a:t>
            </a:r>
          </a:p>
          <a:p>
            <a:pPr lvl="1"/>
            <a:r>
              <a:rPr lang="en-US" sz="2000" dirty="0" err="1" smtClean="0"/>
              <a:t>Proiectul</a:t>
            </a:r>
            <a:r>
              <a:rPr lang="en-US" sz="2000" dirty="0" smtClean="0"/>
              <a:t> </a:t>
            </a:r>
            <a:r>
              <a:rPr lang="en-US" sz="2000" dirty="0" err="1" smtClean="0"/>
              <a:t>nostru</a:t>
            </a:r>
            <a:r>
              <a:rPr lang="en-US" sz="2000" dirty="0" smtClean="0"/>
              <a:t> </a:t>
            </a:r>
            <a:r>
              <a:rPr lang="en-US" sz="2000" dirty="0" smtClean="0"/>
              <a:t>de </a:t>
            </a:r>
            <a:r>
              <a:rPr lang="en-US" sz="2000" dirty="0" err="1" smtClean="0"/>
              <a:t>cercetare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World </a:t>
            </a:r>
            <a:r>
              <a:rPr lang="en-US" sz="2000" dirty="0"/>
              <a:t>Class </a:t>
            </a:r>
            <a:r>
              <a:rPr lang="en-US" sz="2000" dirty="0" smtClean="0"/>
              <a:t>a </a:t>
            </a:r>
            <a:r>
              <a:rPr lang="en-US" sz="2000" dirty="0" err="1" smtClean="0"/>
              <a:t>fost</a:t>
            </a:r>
            <a:r>
              <a:rPr lang="en-US" sz="2000" dirty="0" smtClean="0"/>
              <a:t> </a:t>
            </a:r>
            <a:r>
              <a:rPr lang="en-US" sz="2000" dirty="0"/>
              <a:t>EV3Lessons.com! ;-)</a:t>
            </a:r>
          </a:p>
          <a:p>
            <a:pPr lvl="1"/>
            <a:r>
              <a:rPr lang="en-US" sz="2000" dirty="0" err="1" smtClean="0"/>
              <a:t>Suntem</a:t>
            </a:r>
            <a:r>
              <a:rPr lang="en-US" sz="2000" dirty="0" smtClean="0"/>
              <a:t> </a:t>
            </a:r>
            <a:r>
              <a:rPr lang="en-US" sz="2000" dirty="0" err="1" smtClean="0"/>
              <a:t>câștigătorii</a:t>
            </a:r>
            <a:r>
              <a:rPr lang="en-US" sz="2000" dirty="0" smtClean="0"/>
              <a:t> Champion’s </a:t>
            </a:r>
            <a:r>
              <a:rPr lang="en-US" sz="2000" dirty="0"/>
              <a:t>award </a:t>
            </a:r>
            <a:r>
              <a:rPr lang="en-US" sz="2000" dirty="0" smtClean="0"/>
              <a:t>la World </a:t>
            </a:r>
            <a:r>
              <a:rPr lang="en-US" sz="2000" dirty="0"/>
              <a:t>Festival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734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3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Începem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 </a:t>
            </a:r>
            <a:r>
              <a:rPr lang="en-US" dirty="0" err="1" smtClean="0"/>
              <a:t>aPRILie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146" y="1692887"/>
            <a:ext cx="8239653" cy="4477638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 smtClean="0"/>
              <a:t>De </a:t>
            </a:r>
            <a:r>
              <a:rPr lang="en-US" sz="2400" dirty="0" err="1" smtClean="0"/>
              <a:t>obicei</a:t>
            </a:r>
            <a:r>
              <a:rPr lang="en-US" sz="2400" dirty="0" smtClean="0"/>
              <a:t>, </a:t>
            </a:r>
            <a:r>
              <a:rPr lang="en-US" sz="2400" i="1" dirty="0"/>
              <a:t>FIRST</a:t>
            </a:r>
            <a:r>
              <a:rPr lang="en-US" sz="2400" dirty="0"/>
              <a:t> LEGO League </a:t>
            </a:r>
            <a:r>
              <a:rPr lang="en-US" sz="2400" dirty="0" err="1" smtClean="0"/>
              <a:t>anunță</a:t>
            </a:r>
            <a:r>
              <a:rPr lang="en-US" sz="2400" dirty="0" smtClean="0"/>
              <a:t> </a:t>
            </a:r>
            <a:r>
              <a:rPr lang="en-US" sz="2400" dirty="0" err="1" smtClean="0"/>
              <a:t>tema</a:t>
            </a:r>
            <a:r>
              <a:rPr lang="en-US" sz="2400" dirty="0" smtClean="0"/>
              <a:t>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 err="1" smtClean="0"/>
              <a:t>dezvăluie</a:t>
            </a:r>
            <a:r>
              <a:rPr lang="en-US" sz="2400" dirty="0" smtClean="0"/>
              <a:t> </a:t>
            </a:r>
            <a:r>
              <a:rPr lang="ro-RO" sz="2400" noProof="1" smtClean="0"/>
              <a:t>planșa</a:t>
            </a:r>
            <a:r>
              <a:rPr lang="en-US" sz="2400" dirty="0" smtClean="0"/>
              <a:t> de </a:t>
            </a:r>
            <a:r>
              <a:rPr lang="en-US" sz="2400" dirty="0" err="1" smtClean="0"/>
              <a:t>competiție</a:t>
            </a:r>
            <a:r>
              <a:rPr lang="en-US" sz="2400" dirty="0" smtClean="0"/>
              <a:t>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 err="1" smtClean="0"/>
              <a:t>modelele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timpul</a:t>
            </a:r>
            <a:r>
              <a:rPr lang="en-US" sz="2400" dirty="0" smtClean="0"/>
              <a:t> </a:t>
            </a:r>
            <a:r>
              <a:rPr lang="en-US" sz="2400" dirty="0"/>
              <a:t>World Festival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Aprilie</a:t>
            </a:r>
            <a:r>
              <a:rPr lang="en-US" sz="2400" dirty="0" smtClean="0"/>
              <a:t>.</a:t>
            </a: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i="1" dirty="0"/>
              <a:t>FIRST</a:t>
            </a:r>
            <a:r>
              <a:rPr lang="en-US" sz="2400" dirty="0"/>
              <a:t>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/>
              <a:t>LEGO Education </a:t>
            </a:r>
            <a:r>
              <a:rPr lang="en-US" sz="2400" dirty="0" err="1" smtClean="0"/>
              <a:t>lansează</a:t>
            </a:r>
            <a:r>
              <a:rPr lang="en-US" sz="2400" dirty="0" smtClean="0"/>
              <a:t> </a:t>
            </a:r>
            <a:r>
              <a:rPr lang="en-US" sz="2400" dirty="0" err="1" smtClean="0"/>
              <a:t>câteva</a:t>
            </a:r>
            <a:r>
              <a:rPr lang="en-US" sz="2400" dirty="0" smtClean="0"/>
              <a:t> teaser-</a:t>
            </a:r>
            <a:r>
              <a:rPr lang="en-US" sz="2400" dirty="0" err="1" smtClean="0"/>
              <a:t>uri</a:t>
            </a:r>
            <a:r>
              <a:rPr lang="en-US" sz="2400" dirty="0" smtClean="0"/>
              <a:t>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 err="1" smtClean="0"/>
              <a:t>imagini</a:t>
            </a:r>
            <a:r>
              <a:rPr lang="en-US" sz="2400" dirty="0" smtClean="0"/>
              <a:t>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canalele</a:t>
            </a:r>
            <a:r>
              <a:rPr lang="en-US" sz="2400" dirty="0" smtClean="0"/>
              <a:t> de social-media</a:t>
            </a:r>
            <a:endParaRPr lang="en-US" sz="2400" dirty="0"/>
          </a:p>
          <a:p>
            <a:pPr marL="0" indent="0" defTabSz="914400"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sz="2400" dirty="0" err="1" smtClean="0"/>
              <a:t>Deși</a:t>
            </a:r>
            <a:r>
              <a:rPr lang="en-US" sz="2400" dirty="0" smtClean="0"/>
              <a:t> nu </a:t>
            </a:r>
            <a:r>
              <a:rPr lang="en-US" sz="2400" dirty="0" err="1" smtClean="0"/>
              <a:t>veți</a:t>
            </a:r>
            <a:r>
              <a:rPr lang="en-US" sz="2400" dirty="0" smtClean="0"/>
              <a:t> </a:t>
            </a:r>
            <a:r>
              <a:rPr lang="en-US" sz="2400" dirty="0" err="1" smtClean="0"/>
              <a:t>ști</a:t>
            </a:r>
            <a:r>
              <a:rPr lang="en-US" sz="2400" dirty="0" smtClean="0"/>
              <a:t> </a:t>
            </a:r>
            <a:r>
              <a:rPr lang="en-US" sz="2400" dirty="0" err="1" smtClean="0"/>
              <a:t>detaliile</a:t>
            </a:r>
            <a:r>
              <a:rPr lang="en-US" sz="2400" dirty="0" smtClean="0"/>
              <a:t> </a:t>
            </a:r>
            <a:r>
              <a:rPr lang="en-US" sz="2400" dirty="0" err="1" smtClean="0"/>
              <a:t>provocării</a:t>
            </a:r>
            <a:r>
              <a:rPr lang="en-US" sz="2400" dirty="0" smtClean="0"/>
              <a:t> </a:t>
            </a:r>
            <a:r>
              <a:rPr lang="en-US" sz="2400" dirty="0" err="1" smtClean="0"/>
              <a:t>până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August, </a:t>
            </a:r>
            <a:r>
              <a:rPr lang="en-US" sz="2400" dirty="0" err="1" smtClean="0"/>
              <a:t>poți</a:t>
            </a:r>
            <a:r>
              <a:rPr lang="en-US" sz="2400" dirty="0" smtClean="0"/>
              <a:t> </a:t>
            </a:r>
            <a:r>
              <a:rPr lang="en-US" sz="2400" dirty="0" err="1" smtClean="0"/>
              <a:t>începe</a:t>
            </a:r>
            <a:r>
              <a:rPr lang="en-US" sz="2400" dirty="0" smtClean="0"/>
              <a:t> </a:t>
            </a:r>
            <a:r>
              <a:rPr lang="en-US" sz="2400" dirty="0" err="1" smtClean="0"/>
              <a:t>să</a:t>
            </a:r>
            <a:r>
              <a:rPr lang="en-US" sz="2400" dirty="0" smtClean="0"/>
              <a:t> </a:t>
            </a:r>
            <a:r>
              <a:rPr lang="en-US" sz="2400" dirty="0" err="1" smtClean="0"/>
              <a:t>te</a:t>
            </a:r>
            <a:r>
              <a:rPr lang="en-US" sz="2400" dirty="0" smtClean="0"/>
              <a:t> </a:t>
            </a:r>
            <a:r>
              <a:rPr lang="en-US" sz="2400" dirty="0" err="1" smtClean="0"/>
              <a:t>gândești</a:t>
            </a:r>
            <a:r>
              <a:rPr lang="en-US" sz="2400" dirty="0" smtClean="0"/>
              <a:t> </a:t>
            </a:r>
            <a:r>
              <a:rPr lang="en-US" sz="2400" dirty="0" err="1" smtClean="0"/>
              <a:t>despre</a:t>
            </a:r>
            <a:r>
              <a:rPr lang="en-US" sz="2400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high-level </a:t>
            </a:r>
            <a:r>
              <a:rPr lang="en-US" sz="2400" i="1" dirty="0">
                <a:solidFill>
                  <a:srgbClr val="FF0000"/>
                </a:solidFill>
              </a:rPr>
              <a:t>topic</a:t>
            </a:r>
            <a:r>
              <a:rPr lang="en-US" sz="2400" dirty="0"/>
              <a:t> </a:t>
            </a:r>
            <a:r>
              <a:rPr lang="en-US" sz="2400" dirty="0" err="1" smtClean="0"/>
              <a:t>mult</a:t>
            </a:r>
            <a:r>
              <a:rPr lang="en-US" sz="2400" dirty="0" smtClean="0"/>
              <a:t> </a:t>
            </a:r>
            <a:r>
              <a:rPr lang="en-US" sz="2400" dirty="0" err="1" smtClean="0"/>
              <a:t>înainte</a:t>
            </a: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  <a:p>
            <a:pPr defTabSz="914400"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8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BAD5-A37F-C83A-F371-3E72498C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80" y="850428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Exemplu</a:t>
            </a:r>
            <a:r>
              <a:rPr lang="en-US" dirty="0" smtClean="0"/>
              <a:t> de text </a:t>
            </a:r>
            <a:r>
              <a:rPr lang="en-US" dirty="0" err="1" smtClean="0"/>
              <a:t>dezvăuit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/>
              <a:t>SUPERPOWERED</a:t>
            </a:r>
          </a:p>
        </p:txBody>
      </p:sp>
      <p:pic>
        <p:nvPicPr>
          <p:cNvPr id="7" name="Content Placeholder 6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CE1CCEC-85E3-3A84-8DBE-59F45F0CBD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53757"/>
            <a:ext cx="8152463" cy="37504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FF487-E936-164F-8157-8031823E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33DF9-7081-E2C3-8A2A-9BB1D6D5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0D6D3-3651-31E9-4590-F3D6773B1AA3}"/>
              </a:ext>
            </a:extLst>
          </p:cNvPr>
          <p:cNvSpPr txBox="1"/>
          <p:nvPr/>
        </p:nvSpPr>
        <p:spPr>
          <a:xfrm>
            <a:off x="418480" y="5709173"/>
            <a:ext cx="815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Pre-Season Guide provided on </a:t>
            </a:r>
            <a:r>
              <a:rPr lang="en-US" dirty="0" err="1"/>
              <a:t>FLLTutorials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Worksheets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4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Utilizarea</a:t>
            </a:r>
            <a:r>
              <a:rPr lang="en-US" dirty="0" smtClean="0"/>
              <a:t> </a:t>
            </a:r>
            <a:r>
              <a:rPr lang="en-US" dirty="0" err="1" smtClean="0"/>
              <a:t>textului</a:t>
            </a:r>
            <a:r>
              <a:rPr lang="en-US" dirty="0" smtClean="0"/>
              <a:t> </a:t>
            </a:r>
            <a:r>
              <a:rPr lang="en-US" dirty="0" err="1" smtClean="0"/>
              <a:t>dezvăluit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a </a:t>
            </a:r>
            <a:r>
              <a:rPr lang="en-US" dirty="0" err="1" smtClean="0"/>
              <a:t>imaginilor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4"/>
            <a:ext cx="5591025" cy="4023360"/>
          </a:xfrm>
        </p:spPr>
        <p:txBody>
          <a:bodyPr>
            <a:normAutofit fontScale="55000" lnSpcReduction="20000"/>
          </a:bodyPr>
          <a:lstStyle/>
          <a:p>
            <a:r>
              <a:rPr lang="en-US" dirty="0" err="1" smtClean="0"/>
              <a:t>Între</a:t>
            </a:r>
            <a:r>
              <a:rPr lang="en-US" dirty="0" smtClean="0"/>
              <a:t> </a:t>
            </a:r>
            <a:r>
              <a:rPr lang="en-US" dirty="0" err="1" smtClean="0"/>
              <a:t>Aprilie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August</a:t>
            </a:r>
            <a:r>
              <a:rPr lang="en-US" dirty="0"/>
              <a:t>, </a:t>
            </a:r>
            <a:r>
              <a:rPr lang="en-US" dirty="0" err="1" smtClean="0"/>
              <a:t>încearcați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mergeți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excursii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vă</a:t>
            </a:r>
            <a:r>
              <a:rPr lang="en-US" dirty="0" smtClean="0"/>
              <a:t> </a:t>
            </a:r>
            <a:r>
              <a:rPr lang="en-US" dirty="0" err="1" smtClean="0"/>
              <a:t>inspira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topic-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proiectului</a:t>
            </a:r>
            <a:r>
              <a:rPr lang="en-US" dirty="0" smtClean="0"/>
              <a:t> de </a:t>
            </a:r>
            <a:r>
              <a:rPr lang="en-US" dirty="0" err="1" smtClean="0"/>
              <a:t>inovare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Î</a:t>
            </a:r>
            <a:r>
              <a:rPr lang="en-US" dirty="0" err="1" smtClean="0"/>
              <a:t>n</a:t>
            </a:r>
            <a:r>
              <a:rPr lang="en-US" dirty="0" smtClean="0"/>
              <a:t> </a:t>
            </a:r>
            <a:r>
              <a:rPr lang="en-US" dirty="0"/>
              <a:t>Animal Allies,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echipe</a:t>
            </a:r>
            <a:r>
              <a:rPr lang="en-US" dirty="0" smtClean="0"/>
              <a:t> au </a:t>
            </a:r>
            <a:r>
              <a:rPr lang="en-US" dirty="0" err="1" smtClean="0"/>
              <a:t>vizitat</a:t>
            </a:r>
            <a:r>
              <a:rPr lang="en-US" dirty="0" smtClean="0"/>
              <a:t> Zoos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Acvarii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timpul</a:t>
            </a:r>
            <a:r>
              <a:rPr lang="en-US" dirty="0" smtClean="0"/>
              <a:t> </a:t>
            </a:r>
            <a:r>
              <a:rPr lang="en-US" dirty="0" err="1" smtClean="0"/>
              <a:t>verii</a:t>
            </a:r>
            <a:endParaRPr lang="en-US" dirty="0"/>
          </a:p>
          <a:p>
            <a:pPr lvl="1"/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poți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mergi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sezonul</a:t>
            </a:r>
            <a:r>
              <a:rPr lang="en-US" dirty="0" smtClean="0"/>
              <a:t> MASTERPIECE?</a:t>
            </a:r>
            <a:endParaRPr lang="en-US" dirty="0"/>
          </a:p>
          <a:p>
            <a:r>
              <a:rPr lang="en-US" dirty="0" err="1" smtClean="0"/>
              <a:t>Fă</a:t>
            </a:r>
            <a:r>
              <a:rPr lang="en-US" dirty="0" smtClean="0"/>
              <a:t> </a:t>
            </a:r>
            <a:r>
              <a:rPr lang="en-US" dirty="0" err="1" smtClean="0"/>
              <a:t>câteva</a:t>
            </a:r>
            <a:r>
              <a:rPr lang="en-US" dirty="0" smtClean="0"/>
              <a:t> </a:t>
            </a:r>
            <a:r>
              <a:rPr lang="en-US" dirty="0" err="1" smtClean="0"/>
              <a:t>cercetări</a:t>
            </a:r>
            <a:r>
              <a:rPr lang="en-US" dirty="0" smtClean="0"/>
              <a:t> online </a:t>
            </a:r>
            <a:r>
              <a:rPr lang="en-US" dirty="0" err="1" smtClean="0"/>
              <a:t>preliminare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relaționa</a:t>
            </a:r>
            <a:r>
              <a:rPr lang="en-US" dirty="0" smtClean="0"/>
              <a:t> cu topic-</a:t>
            </a:r>
            <a:r>
              <a:rPr lang="en-US" dirty="0" err="1" smtClean="0"/>
              <a:t>ul</a:t>
            </a:r>
            <a:endParaRPr lang="en-US" dirty="0"/>
          </a:p>
          <a:p>
            <a:r>
              <a:rPr lang="en-US" dirty="0" err="1" smtClean="0"/>
              <a:t>Țelul</a:t>
            </a:r>
            <a:r>
              <a:rPr lang="en-US" dirty="0" smtClean="0"/>
              <a:t> nu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finalizați</a:t>
            </a:r>
            <a:r>
              <a:rPr lang="en-US" dirty="0" smtClean="0"/>
              <a:t> </a:t>
            </a:r>
            <a:r>
              <a:rPr lang="en-US" dirty="0" err="1" smtClean="0"/>
              <a:t>proiectul</a:t>
            </a:r>
            <a:r>
              <a:rPr lang="en-US" dirty="0" smtClean="0"/>
              <a:t> </a:t>
            </a:r>
            <a:r>
              <a:rPr lang="en-US" dirty="0" err="1" smtClean="0"/>
              <a:t>vostru</a:t>
            </a:r>
            <a:r>
              <a:rPr lang="en-US" dirty="0" smtClean="0"/>
              <a:t>, ci </a:t>
            </a:r>
            <a:r>
              <a:rPr lang="en-US" dirty="0" err="1" smtClean="0"/>
              <a:t>să</a:t>
            </a:r>
            <a:r>
              <a:rPr lang="en-US" dirty="0" smtClean="0"/>
              <a:t> </a:t>
            </a:r>
            <a:r>
              <a:rPr lang="en-US" dirty="0" err="1" smtClean="0"/>
              <a:t>găsiți</a:t>
            </a:r>
            <a:r>
              <a:rPr lang="en-US" dirty="0" smtClean="0"/>
              <a:t> </a:t>
            </a:r>
            <a:r>
              <a:rPr lang="en-US" dirty="0" err="1" smtClean="0"/>
              <a:t>câteva</a:t>
            </a:r>
            <a:r>
              <a:rPr lang="en-US" dirty="0" smtClean="0"/>
              <a:t> </a:t>
            </a:r>
            <a:r>
              <a:rPr lang="en-US" dirty="0" err="1" smtClean="0"/>
              <a:t>idei</a:t>
            </a:r>
            <a:r>
              <a:rPr lang="en-US" dirty="0" smtClean="0"/>
              <a:t> </a:t>
            </a:r>
            <a:r>
              <a:rPr lang="en-US" dirty="0" err="1" smtClean="0"/>
              <a:t>generale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posibile</a:t>
            </a:r>
            <a:r>
              <a:rPr lang="en-US" dirty="0" smtClean="0"/>
              <a:t> topic-</a:t>
            </a:r>
            <a:r>
              <a:rPr lang="en-US" dirty="0" err="1" smtClean="0"/>
              <a:t>uri</a:t>
            </a:r>
            <a:r>
              <a:rPr lang="en-US" dirty="0" smtClean="0"/>
              <a:t> legate de </a:t>
            </a:r>
            <a:r>
              <a:rPr lang="en-US" dirty="0" err="1" smtClean="0"/>
              <a:t>temă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88" y="2170717"/>
            <a:ext cx="2713466" cy="20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7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EE20-3241-E42F-F095-F598E499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Lansarea</a:t>
            </a:r>
            <a:r>
              <a:rPr lang="en-US" dirty="0" smtClean="0"/>
              <a:t> </a:t>
            </a:r>
            <a:r>
              <a:rPr lang="en-US" dirty="0" err="1" smtClean="0"/>
              <a:t>provocării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AUGUST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60808-E580-9A5A-1751-5F8BA130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1E613-BA67-B7A9-3598-412FF93A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074B9-8B30-BCF0-7D6E-006DFAA8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BE7EA5-BD60-4C75-4176-E4445DD03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78" y="1336405"/>
            <a:ext cx="5961983" cy="126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B65D7A08-CD13-2FB3-45DE-A70478EC0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51" y="4113837"/>
            <a:ext cx="4156196" cy="230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4B3EECA-3A1B-C5EE-F305-D39BE9295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99"/>
          <a:stretch/>
        </p:blipFill>
        <p:spPr bwMode="auto">
          <a:xfrm>
            <a:off x="448091" y="2432705"/>
            <a:ext cx="3855685" cy="385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705D1B6-84CB-5693-E6F5-C2A716126C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75"/>
          <a:stretch/>
        </p:blipFill>
        <p:spPr bwMode="auto">
          <a:xfrm>
            <a:off x="4081651" y="2473589"/>
            <a:ext cx="4041604" cy="185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3DACFB-C31C-70B0-C33C-8F7063883E34}"/>
              </a:ext>
            </a:extLst>
          </p:cNvPr>
          <p:cNvSpPr txBox="1"/>
          <p:nvPr/>
        </p:nvSpPr>
        <p:spPr>
          <a:xfrm rot="16200000">
            <a:off x="-1470539" y="4067149"/>
            <a:ext cx="348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FROM SUPERPOWERED</a:t>
            </a:r>
          </a:p>
        </p:txBody>
      </p:sp>
    </p:spTree>
    <p:extLst>
      <p:ext uri="{BB962C8B-B14F-4D97-AF65-F5344CB8AC3E}">
        <p14:creationId xmlns:p14="http://schemas.microsoft.com/office/powerpoint/2010/main" val="375528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Citește</a:t>
            </a:r>
            <a:r>
              <a:rPr lang="en-US" dirty="0" smtClean="0"/>
              <a:t> </a:t>
            </a:r>
            <a:r>
              <a:rPr lang="en-US" dirty="0" err="1" smtClean="0"/>
              <a:t>documentația</a:t>
            </a:r>
            <a:r>
              <a:rPr lang="en-US" dirty="0" smtClean="0"/>
              <a:t> </a:t>
            </a:r>
            <a:r>
              <a:rPr lang="en-US" dirty="0" err="1" smtClean="0"/>
              <a:t>provocării</a:t>
            </a:r>
            <a:r>
              <a:rPr lang="en-US" dirty="0" smtClean="0"/>
              <a:t> cu </a:t>
            </a:r>
            <a:r>
              <a:rPr lang="en-US" dirty="0" err="1" smtClean="0"/>
              <a:t>atenție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321" y="1574065"/>
            <a:ext cx="8167623" cy="4023360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Uneori</a:t>
            </a:r>
            <a:r>
              <a:rPr lang="en-US" sz="2000" dirty="0" smtClean="0"/>
              <a:t>,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permis</a:t>
            </a:r>
            <a:r>
              <a:rPr lang="en-US" sz="2000" dirty="0" smtClean="0"/>
              <a:t> ca </a:t>
            </a:r>
            <a:r>
              <a:rPr lang="en-US" sz="2000" dirty="0" err="1" smtClean="0"/>
              <a:t>echipele</a:t>
            </a:r>
            <a:r>
              <a:rPr lang="en-US" sz="2000" dirty="0" smtClean="0"/>
              <a:t> </a:t>
            </a:r>
            <a:r>
              <a:rPr lang="en-US" sz="2000" dirty="0" err="1" smtClean="0"/>
              <a:t>să</a:t>
            </a:r>
            <a:r>
              <a:rPr lang="en-US" sz="2000" dirty="0" smtClean="0"/>
              <a:t> </a:t>
            </a:r>
            <a:r>
              <a:rPr lang="en-US" sz="2000" dirty="0" err="1" smtClean="0"/>
              <a:t>aleagă</a:t>
            </a:r>
            <a:r>
              <a:rPr lang="en-US" sz="2000" dirty="0" smtClean="0"/>
              <a:t> </a:t>
            </a:r>
            <a:r>
              <a:rPr lang="en-US" sz="2000" dirty="0" err="1" smtClean="0"/>
              <a:t>numai</a:t>
            </a:r>
            <a:r>
              <a:rPr lang="en-US" sz="2000" dirty="0" smtClean="0"/>
              <a:t> </a:t>
            </a:r>
            <a:r>
              <a:rPr lang="en-US" sz="2000" dirty="0" err="1" smtClean="0"/>
              <a:t>anumite</a:t>
            </a:r>
            <a:r>
              <a:rPr lang="en-US" sz="2000" dirty="0" smtClean="0"/>
              <a:t> sub-</a:t>
            </a:r>
            <a:r>
              <a:rPr lang="en-US" sz="2000" dirty="0" err="1" smtClean="0"/>
              <a:t>seturi</a:t>
            </a:r>
            <a:r>
              <a:rPr lang="en-US" sz="2000" dirty="0" smtClean="0"/>
              <a:t> de topic-</a:t>
            </a:r>
            <a:r>
              <a:rPr lang="en-US" sz="2000" dirty="0" err="1" smtClean="0"/>
              <a:t>uri</a:t>
            </a:r>
            <a:r>
              <a:rPr lang="en-US" sz="2000" dirty="0" smtClean="0"/>
              <a:t> din care </a:t>
            </a:r>
            <a:r>
              <a:rPr lang="en-US" sz="2000" dirty="0" err="1" smtClean="0"/>
              <a:t>să</a:t>
            </a:r>
            <a:r>
              <a:rPr lang="en-US" sz="2000" dirty="0" smtClean="0"/>
              <a:t> </a:t>
            </a:r>
            <a:r>
              <a:rPr lang="en-US" sz="2000" dirty="0" err="1" smtClean="0"/>
              <a:t>aleagă</a:t>
            </a:r>
            <a:r>
              <a:rPr lang="en-US" sz="2000" dirty="0" smtClean="0"/>
              <a:t> (e.g</a:t>
            </a:r>
            <a:r>
              <a:rPr lang="en-US" sz="2000" dirty="0"/>
              <a:t>. Nature’s </a:t>
            </a:r>
            <a:r>
              <a:rPr lang="en-US" sz="2000" dirty="0" smtClean="0"/>
              <a:t>Fury a </a:t>
            </a:r>
            <a:r>
              <a:rPr lang="en-US" sz="2000" dirty="0" err="1" smtClean="0"/>
              <a:t>listat</a:t>
            </a:r>
            <a:r>
              <a:rPr lang="en-US" sz="2000" dirty="0" smtClean="0"/>
              <a:t> </a:t>
            </a:r>
            <a:r>
              <a:rPr lang="en-US" sz="2000" dirty="0" err="1" smtClean="0"/>
              <a:t>ce</a:t>
            </a:r>
            <a:r>
              <a:rPr lang="en-US" sz="2000" dirty="0" smtClean="0"/>
              <a:t> </a:t>
            </a:r>
            <a:r>
              <a:rPr lang="en-US" sz="2000" dirty="0" err="1" smtClean="0"/>
              <a:t>dezastre</a:t>
            </a:r>
            <a:r>
              <a:rPr lang="en-US" sz="2000" dirty="0" smtClean="0"/>
              <a:t> natural </a:t>
            </a: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 smtClean="0"/>
              <a:t>acceptate</a:t>
            </a:r>
            <a:r>
              <a:rPr lang="en-US" sz="2000" dirty="0" smtClean="0"/>
              <a:t>)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err="1" smtClean="0"/>
              <a:t>Uneori</a:t>
            </a:r>
            <a:r>
              <a:rPr lang="en-US" sz="2000" dirty="0" smtClean="0"/>
              <a:t>, </a:t>
            </a:r>
            <a:r>
              <a:rPr lang="en-US" sz="2000" dirty="0" err="1" smtClean="0"/>
              <a:t>este</a:t>
            </a:r>
            <a:r>
              <a:rPr lang="en-US" sz="2000" dirty="0" smtClean="0"/>
              <a:t> </a:t>
            </a:r>
            <a:r>
              <a:rPr lang="en-US" sz="2000" dirty="0" err="1" smtClean="0"/>
              <a:t>solicitat</a:t>
            </a:r>
            <a:r>
              <a:rPr lang="en-US" sz="2000" dirty="0" smtClean="0"/>
              <a:t> </a:t>
            </a:r>
            <a:r>
              <a:rPr lang="en-US" sz="2000" dirty="0" err="1" smtClean="0"/>
              <a:t>ceva</a:t>
            </a:r>
            <a:r>
              <a:rPr lang="en-US" sz="2000" dirty="0" smtClean="0"/>
              <a:t> specific </a:t>
            </a:r>
            <a:r>
              <a:rPr lang="en-US" sz="2000" dirty="0"/>
              <a:t>(e.g. </a:t>
            </a:r>
            <a:r>
              <a:rPr lang="en-US" sz="2000" dirty="0" err="1" smtClean="0"/>
              <a:t>Soluțiile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bătrâni</a:t>
            </a:r>
            <a:r>
              <a:rPr lang="en-US" sz="2000" dirty="0" smtClean="0"/>
              <a:t> </a:t>
            </a:r>
            <a:r>
              <a:rPr lang="en-US" sz="2000" dirty="0" err="1" smtClean="0"/>
              <a:t>solicita</a:t>
            </a:r>
            <a:r>
              <a:rPr lang="en-US" sz="2000" dirty="0" smtClean="0"/>
              <a:t> un </a:t>
            </a:r>
            <a:r>
              <a:rPr lang="en-US" sz="2000" dirty="0" err="1" smtClean="0"/>
              <a:t>partener</a:t>
            </a:r>
            <a:r>
              <a:rPr lang="en-US" sz="2000" dirty="0" smtClean="0"/>
              <a:t> </a:t>
            </a:r>
            <a:r>
              <a:rPr lang="en-US" sz="2000" dirty="0" err="1" smtClean="0"/>
              <a:t>în</a:t>
            </a:r>
            <a:r>
              <a:rPr lang="en-US" sz="2000" dirty="0" smtClean="0"/>
              <a:t> </a:t>
            </a:r>
            <a:r>
              <a:rPr lang="en-US" sz="2000" dirty="0" err="1" smtClean="0"/>
              <a:t>vârstă</a:t>
            </a:r>
            <a:r>
              <a:rPr lang="en-US" sz="2000" dirty="0" smtClean="0"/>
              <a:t> </a:t>
            </a:r>
            <a:r>
              <a:rPr lang="en-US" sz="2000" dirty="0" err="1" smtClean="0"/>
              <a:t>pentru</a:t>
            </a:r>
            <a:r>
              <a:rPr lang="en-US" sz="2000" dirty="0" smtClean="0"/>
              <a:t> </a:t>
            </a:r>
            <a:r>
              <a:rPr lang="en-US" sz="2000" dirty="0" err="1" smtClean="0"/>
              <a:t>fiecare</a:t>
            </a:r>
            <a:r>
              <a:rPr lang="en-US" sz="2000" dirty="0" smtClean="0"/>
              <a:t> </a:t>
            </a:r>
            <a:r>
              <a:rPr lang="en-US" sz="2000" dirty="0" err="1" smtClean="0"/>
              <a:t>echipă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774" y="2486373"/>
            <a:ext cx="5075702" cy="1316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91" y="4905351"/>
            <a:ext cx="6803062" cy="10721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32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3BD4-8AD4-9196-029D-8F02CA34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Alege</a:t>
            </a:r>
            <a:r>
              <a:rPr lang="en-US" dirty="0" smtClean="0"/>
              <a:t> o </a:t>
            </a:r>
            <a:r>
              <a:rPr lang="en-US" dirty="0" err="1" smtClean="0"/>
              <a:t>problemă</a:t>
            </a:r>
            <a:r>
              <a:rPr lang="en-US" dirty="0" smtClean="0"/>
              <a:t> care are o </a:t>
            </a:r>
            <a:r>
              <a:rPr lang="en-US" dirty="0" err="1" smtClean="0"/>
              <a:t>semnificație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5C0-FD61-23D3-B8C2-150953356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122852" cy="43532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Întotdeauna</a:t>
            </a:r>
            <a:r>
              <a:rPr lang="en-US" sz="2400" dirty="0" smtClean="0"/>
              <a:t> </a:t>
            </a:r>
            <a:r>
              <a:rPr lang="en-US" sz="2400" u="sng" dirty="0" err="1" smtClean="0"/>
              <a:t>gândiți-vă</a:t>
            </a:r>
            <a:r>
              <a:rPr lang="en-US" sz="2400" u="sng" dirty="0" smtClean="0"/>
              <a:t> la </a:t>
            </a:r>
            <a:r>
              <a:rPr lang="en-US" sz="2400" u="sng" dirty="0" err="1" smtClean="0"/>
              <a:t>problemă</a:t>
            </a:r>
            <a:r>
              <a:rPr lang="en-US" sz="2400" u="sng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primul</a:t>
            </a:r>
            <a:r>
              <a:rPr lang="en-US" sz="2400" dirty="0" smtClean="0"/>
              <a:t> </a:t>
            </a:r>
            <a:r>
              <a:rPr lang="en-US" sz="2400" dirty="0" err="1" smtClean="0"/>
              <a:t>rând</a:t>
            </a:r>
            <a:r>
              <a:rPr lang="en-US" sz="2400" dirty="0" smtClean="0"/>
              <a:t>, nu la </a:t>
            </a:r>
            <a:r>
              <a:rPr lang="en-US" sz="2400" dirty="0" err="1" smtClean="0"/>
              <a:t>soluție</a:t>
            </a:r>
            <a:endParaRPr lang="en-US" sz="2400" dirty="0"/>
          </a:p>
          <a:p>
            <a:r>
              <a:rPr lang="en-US" sz="2400" dirty="0" err="1" smtClean="0"/>
              <a:t>Problema</a:t>
            </a:r>
            <a:r>
              <a:rPr lang="en-US" sz="2400" dirty="0" smtClean="0"/>
              <a:t> </a:t>
            </a:r>
            <a:r>
              <a:rPr lang="en-US" sz="2400" dirty="0" err="1" smtClean="0"/>
              <a:t>poate</a:t>
            </a:r>
            <a:r>
              <a:rPr lang="en-US" sz="2400" dirty="0" smtClean="0"/>
              <a:t> fi </a:t>
            </a:r>
            <a:r>
              <a:rPr lang="en-US" sz="2400" u="sng" dirty="0" err="1" smtClean="0"/>
              <a:t>atât</a:t>
            </a:r>
            <a:r>
              <a:rPr lang="en-US" sz="2400" u="sng" dirty="0" smtClean="0"/>
              <a:t> de </a:t>
            </a:r>
            <a:r>
              <a:rPr lang="en-US" sz="2400" u="sng" dirty="0" err="1" smtClean="0"/>
              <a:t>mică</a:t>
            </a:r>
            <a:r>
              <a:rPr lang="en-US" sz="2400" u="sng" dirty="0" smtClean="0"/>
              <a:t> </a:t>
            </a:r>
            <a:r>
              <a:rPr lang="en-US" sz="2400" u="sng" dirty="0" err="1" smtClean="0"/>
              <a:t>sau</a:t>
            </a:r>
            <a:r>
              <a:rPr lang="en-US" sz="2400" u="sng" dirty="0" smtClean="0"/>
              <a:t> mare </a:t>
            </a:r>
            <a:r>
              <a:rPr lang="en-US" sz="2400" dirty="0" err="1" smtClean="0"/>
              <a:t>atât</a:t>
            </a:r>
            <a:r>
              <a:rPr lang="en-US" sz="2400" dirty="0" smtClean="0"/>
              <a:t> </a:t>
            </a:r>
            <a:r>
              <a:rPr lang="en-US" sz="2400" dirty="0" err="1" smtClean="0"/>
              <a:t>cât</a:t>
            </a:r>
            <a:r>
              <a:rPr lang="en-US" sz="2400" dirty="0" smtClean="0"/>
              <a:t> </a:t>
            </a:r>
            <a:r>
              <a:rPr lang="en-US" sz="2400" dirty="0" err="1"/>
              <a:t>î</a:t>
            </a:r>
            <a:r>
              <a:rPr lang="en-US" sz="2400" dirty="0" err="1" smtClean="0"/>
              <a:t>ți</a:t>
            </a:r>
            <a:r>
              <a:rPr lang="en-US" sz="2400" dirty="0" smtClean="0"/>
              <a:t> </a:t>
            </a:r>
            <a:r>
              <a:rPr lang="en-US" sz="2400" dirty="0" err="1" smtClean="0"/>
              <a:t>dorești</a:t>
            </a:r>
            <a:r>
              <a:rPr lang="en-US" sz="2400" dirty="0" smtClean="0"/>
              <a:t> </a:t>
            </a:r>
            <a:r>
              <a:rPr lang="en-US" sz="2400" dirty="0" err="1" smtClean="0"/>
              <a:t>Mulți</a:t>
            </a:r>
            <a:r>
              <a:rPr lang="en-US" sz="2400" dirty="0" smtClean="0"/>
              <a:t> </a:t>
            </a:r>
            <a:r>
              <a:rPr lang="en-US" sz="2400" dirty="0" err="1" smtClean="0"/>
              <a:t>elevi</a:t>
            </a:r>
            <a:r>
              <a:rPr lang="en-US" sz="2400" dirty="0" smtClean="0"/>
              <a:t> </a:t>
            </a:r>
            <a:r>
              <a:rPr lang="en-US" sz="2400" dirty="0" err="1" smtClean="0"/>
              <a:t>relaționează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bine cu </a:t>
            </a:r>
            <a:r>
              <a:rPr lang="en-US" sz="2400" dirty="0" err="1" smtClean="0"/>
              <a:t>problemele</a:t>
            </a:r>
            <a:r>
              <a:rPr lang="en-US" sz="2400" dirty="0" smtClean="0"/>
              <a:t> locale care le </a:t>
            </a:r>
            <a:r>
              <a:rPr lang="en-US" sz="2400" dirty="0" smtClean="0"/>
              <a:t>au </a:t>
            </a:r>
            <a:r>
              <a:rPr lang="en-US" sz="2400" dirty="0" err="1" smtClean="0"/>
              <a:t>efect</a:t>
            </a:r>
            <a:r>
              <a:rPr lang="en-US" sz="2400" dirty="0" smtClean="0"/>
              <a:t> </a:t>
            </a:r>
            <a:r>
              <a:rPr lang="en-US" sz="2400" dirty="0" err="1" smtClean="0"/>
              <a:t>asupra</a:t>
            </a:r>
            <a:r>
              <a:rPr lang="en-US" sz="2400" dirty="0" smtClean="0"/>
              <a:t> </a:t>
            </a:r>
            <a:r>
              <a:rPr lang="en-US" sz="2400" dirty="0" err="1" smtClean="0"/>
              <a:t>vieții</a:t>
            </a:r>
            <a:r>
              <a:rPr lang="en-US" sz="2400" dirty="0" smtClean="0"/>
              <a:t> </a:t>
            </a:r>
            <a:r>
              <a:rPr lang="en-US" sz="2400" dirty="0" err="1" smtClean="0"/>
              <a:t>lor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fiecare</a:t>
            </a:r>
            <a:r>
              <a:rPr lang="en-US" sz="2400" dirty="0" smtClean="0"/>
              <a:t> </a:t>
            </a:r>
            <a:r>
              <a:rPr lang="en-US" sz="2400" dirty="0" err="1" smtClean="0"/>
              <a:t>zi</a:t>
            </a:r>
            <a:r>
              <a:rPr lang="en-US" sz="2400" dirty="0" smtClean="0"/>
              <a:t> </a:t>
            </a:r>
            <a:r>
              <a:rPr lang="en-US" sz="2400" dirty="0" err="1" smtClean="0"/>
              <a:t>într</a:t>
            </a:r>
            <a:r>
              <a:rPr lang="en-US" sz="2400" dirty="0" smtClean="0"/>
              <a:t>-un </a:t>
            </a:r>
            <a:r>
              <a:rPr lang="en-US" sz="2400" dirty="0" err="1" smtClean="0"/>
              <a:t>fel</a:t>
            </a:r>
            <a:r>
              <a:rPr lang="en-US" sz="2400" dirty="0" smtClean="0"/>
              <a:t> </a:t>
            </a:r>
            <a:r>
              <a:rPr lang="en-US" sz="2400" dirty="0" err="1" smtClean="0"/>
              <a:t>sau</a:t>
            </a:r>
            <a:r>
              <a:rPr lang="en-US" sz="2400" dirty="0" smtClean="0"/>
              <a:t> </a:t>
            </a:r>
            <a:r>
              <a:rPr lang="en-US" sz="2400" dirty="0" err="1" smtClean="0"/>
              <a:t>altul</a:t>
            </a:r>
            <a:endParaRPr lang="en-US" sz="2400" dirty="0"/>
          </a:p>
          <a:p>
            <a:r>
              <a:rPr lang="en-US" sz="2400" dirty="0" smtClean="0"/>
              <a:t>Nu-</a:t>
            </a:r>
            <a:r>
              <a:rPr lang="en-US" sz="2400" dirty="0" err="1" smtClean="0"/>
              <a:t>ți</a:t>
            </a:r>
            <a:r>
              <a:rPr lang="en-US" sz="2400" dirty="0" smtClean="0"/>
              <a:t> face </a:t>
            </a:r>
            <a:r>
              <a:rPr lang="en-US" sz="2400" dirty="0" err="1" smtClean="0"/>
              <a:t>griji</a:t>
            </a:r>
            <a:r>
              <a:rPr lang="en-US" sz="2400" dirty="0" smtClean="0"/>
              <a:t>, </a:t>
            </a:r>
            <a:r>
              <a:rPr lang="en-US" sz="2400" dirty="0" err="1"/>
              <a:t>î</a:t>
            </a:r>
            <a:r>
              <a:rPr lang="en-US" sz="2400" dirty="0" err="1" smtClean="0"/>
              <a:t>ntotdeauna</a:t>
            </a:r>
            <a:r>
              <a:rPr lang="en-US" sz="2400" dirty="0" smtClean="0"/>
              <a:t> </a:t>
            </a:r>
            <a:r>
              <a:rPr lang="en-US" sz="2400" dirty="0" err="1" smtClean="0"/>
              <a:t>vei</a:t>
            </a:r>
            <a:r>
              <a:rPr lang="en-US" sz="2400" dirty="0" smtClean="0"/>
              <a:t> </a:t>
            </a:r>
            <a:r>
              <a:rPr lang="en-US" sz="2400" dirty="0" err="1" smtClean="0"/>
              <a:t>găsi</a:t>
            </a:r>
            <a:r>
              <a:rPr lang="en-US" sz="2400" dirty="0" smtClean="0"/>
              <a:t> o </a:t>
            </a:r>
            <a:r>
              <a:rPr lang="en-US" sz="2400" dirty="0" err="1" smtClean="0"/>
              <a:t>soluție</a:t>
            </a:r>
            <a:r>
              <a:rPr lang="en-US" sz="2400" dirty="0" smtClean="0"/>
              <a:t> la </a:t>
            </a:r>
            <a:r>
              <a:rPr lang="en-US" sz="2400" dirty="0" err="1" smtClean="0"/>
              <a:t>orice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problemă</a:t>
            </a:r>
            <a:r>
              <a:rPr lang="en-US" sz="2400" dirty="0" smtClean="0"/>
              <a:t>.  Ca parte a </a:t>
            </a:r>
            <a:r>
              <a:rPr lang="en-US" sz="2400" dirty="0" err="1" smtClean="0"/>
              <a:t>procesului</a:t>
            </a:r>
            <a:r>
              <a:rPr lang="en-US" sz="2400" dirty="0" smtClean="0"/>
              <a:t>, </a:t>
            </a:r>
            <a:r>
              <a:rPr lang="en-US" sz="2400" dirty="0" err="1" smtClean="0"/>
              <a:t>veți</a:t>
            </a:r>
            <a:r>
              <a:rPr lang="en-US" sz="2400" dirty="0" smtClean="0"/>
              <a:t> </a:t>
            </a:r>
            <a:r>
              <a:rPr lang="en-US" sz="2400" dirty="0" err="1" smtClean="0"/>
              <a:t>căuta</a:t>
            </a:r>
            <a:r>
              <a:rPr lang="en-US" sz="2400" dirty="0" smtClean="0"/>
              <a:t> </a:t>
            </a:r>
            <a:r>
              <a:rPr lang="en-US" sz="2400" dirty="0" err="1" smtClean="0"/>
              <a:t>soluții</a:t>
            </a:r>
            <a:r>
              <a:rPr lang="en-US" sz="2400" dirty="0" smtClean="0"/>
              <a:t> </a:t>
            </a:r>
            <a:r>
              <a:rPr lang="en-US" sz="2400" dirty="0" err="1" smtClean="0"/>
              <a:t>existente</a:t>
            </a:r>
            <a:r>
              <a:rPr lang="en-US" sz="2400" dirty="0" smtClean="0"/>
              <a:t>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 err="1" smtClean="0"/>
              <a:t>poți</a:t>
            </a:r>
            <a:r>
              <a:rPr lang="en-US" sz="2400" dirty="0" smtClean="0"/>
              <a:t> face </a:t>
            </a:r>
            <a:r>
              <a:rPr lang="en-US" sz="2400" dirty="0" err="1" smtClean="0"/>
              <a:t>îmbunătățiri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F5329-24EB-F0E6-22A4-10CB54EF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50EBA-04BD-45C2-F4B5-B29575E72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10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Alege</a:t>
            </a:r>
            <a:r>
              <a:rPr lang="en-US" dirty="0" smtClean="0"/>
              <a:t> un topic cu care </a:t>
            </a:r>
            <a:r>
              <a:rPr lang="en-US" dirty="0" err="1" smtClean="0"/>
              <a:t>să</a:t>
            </a:r>
            <a:r>
              <a:rPr lang="en-US" dirty="0" smtClean="0"/>
              <a:t> fie de </a:t>
            </a:r>
            <a:r>
              <a:rPr lang="en-US" noProof="1" smtClean="0"/>
              <a:t>acord</a:t>
            </a:r>
            <a:r>
              <a:rPr lang="en-US" dirty="0" smtClean="0"/>
              <a:t> </a:t>
            </a:r>
            <a:r>
              <a:rPr lang="en-US" dirty="0" err="1" smtClean="0"/>
              <a:t>toți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739" y="1845733"/>
            <a:ext cx="3811277" cy="4324791"/>
          </a:xfrm>
        </p:spPr>
        <p:txBody>
          <a:bodyPr>
            <a:normAutofit lnSpcReduction="10000"/>
          </a:bodyPr>
          <a:lstStyle/>
          <a:p>
            <a:r>
              <a:rPr lang="it-IT" sz="2000" dirty="0" smtClean="0"/>
              <a:t>Toată </a:t>
            </a:r>
            <a:r>
              <a:rPr lang="it-IT" sz="2000" dirty="0"/>
              <a:t>lumea lucrează la </a:t>
            </a:r>
            <a:r>
              <a:rPr lang="it-IT" sz="2000" dirty="0" smtClean="0"/>
              <a:t>proiect</a:t>
            </a:r>
          </a:p>
          <a:p>
            <a:r>
              <a:rPr lang="en-US" sz="1800" dirty="0" err="1" smtClean="0"/>
              <a:t>Alege</a:t>
            </a:r>
            <a:r>
              <a:rPr lang="en-US" sz="1800" dirty="0" smtClean="0"/>
              <a:t> un </a:t>
            </a:r>
            <a:r>
              <a:rPr lang="en-US" sz="1800" dirty="0" smtClean="0"/>
              <a:t>topic </a:t>
            </a:r>
            <a:r>
              <a:rPr lang="en-US" sz="1800" dirty="0" err="1" smtClean="0"/>
              <a:t>pe</a:t>
            </a:r>
            <a:r>
              <a:rPr lang="en-US" sz="1800" dirty="0" smtClean="0"/>
              <a:t> care </a:t>
            </a:r>
            <a:r>
              <a:rPr lang="en-US" sz="1800" dirty="0" err="1" smtClean="0"/>
              <a:t>toți</a:t>
            </a:r>
            <a:r>
              <a:rPr lang="en-US" sz="1800" dirty="0" smtClean="0"/>
              <a:t> </a:t>
            </a:r>
            <a:r>
              <a:rPr lang="en-US" sz="1800" dirty="0" err="1" smtClean="0"/>
              <a:t>membrii</a:t>
            </a:r>
            <a:r>
              <a:rPr lang="en-US" sz="1800" dirty="0" smtClean="0"/>
              <a:t> </a:t>
            </a:r>
            <a:r>
              <a:rPr lang="en-US" sz="1800" dirty="0" err="1" smtClean="0"/>
              <a:t>echipei</a:t>
            </a:r>
            <a:r>
              <a:rPr lang="en-US" sz="1800" dirty="0" smtClean="0"/>
              <a:t> </a:t>
            </a:r>
            <a:r>
              <a:rPr lang="en-US" sz="1800" dirty="0" err="1" smtClean="0"/>
              <a:t>să</a:t>
            </a:r>
            <a:r>
              <a:rPr lang="en-US" sz="1800" dirty="0" smtClean="0"/>
              <a:t>-l </a:t>
            </a:r>
            <a:r>
              <a:rPr lang="en-US" sz="1800" dirty="0" err="1" smtClean="0"/>
              <a:t>agreeze</a:t>
            </a:r>
            <a:r>
              <a:rPr lang="en-US" sz="1800" dirty="0" smtClean="0"/>
              <a:t> </a:t>
            </a:r>
            <a:r>
              <a:rPr lang="en-US" sz="1800" dirty="0" err="1" smtClean="0"/>
              <a:t>și</a:t>
            </a:r>
            <a:r>
              <a:rPr lang="en-US" sz="1800" dirty="0" smtClean="0"/>
              <a:t> </a:t>
            </a:r>
            <a:r>
              <a:rPr lang="en-US" sz="1800" dirty="0" err="1" smtClean="0"/>
              <a:t>să</a:t>
            </a:r>
            <a:r>
              <a:rPr lang="en-US" sz="1800" dirty="0" smtClean="0"/>
              <a:t> fie </a:t>
            </a:r>
            <a:r>
              <a:rPr lang="en-US" sz="1800" dirty="0" err="1" smtClean="0"/>
              <a:t>interesați</a:t>
            </a:r>
            <a:r>
              <a:rPr lang="en-US" sz="1800" dirty="0" smtClean="0"/>
              <a:t> </a:t>
            </a:r>
            <a:r>
              <a:rPr lang="en-US" sz="1800" dirty="0" err="1" smtClean="0"/>
              <a:t>despre</a:t>
            </a:r>
            <a:r>
              <a:rPr lang="en-US" sz="1800" dirty="0" smtClean="0"/>
              <a:t> el.</a:t>
            </a:r>
          </a:p>
          <a:p>
            <a:r>
              <a:rPr lang="en-US" sz="2000" dirty="0" smtClean="0"/>
              <a:t>O </a:t>
            </a:r>
            <a:r>
              <a:rPr lang="en-US" sz="2000" dirty="0" err="1" smtClean="0"/>
              <a:t>idee</a:t>
            </a:r>
            <a:r>
              <a:rPr lang="en-US" sz="2000" dirty="0" smtClean="0"/>
              <a:t> </a:t>
            </a:r>
            <a:r>
              <a:rPr lang="en-US" sz="2000" dirty="0" err="1" smtClean="0"/>
              <a:t>ar</a:t>
            </a:r>
            <a:r>
              <a:rPr lang="en-US" sz="2000" dirty="0" smtClean="0"/>
              <a:t> fi ca ca </a:t>
            </a:r>
            <a:r>
              <a:rPr lang="en-US" sz="2000" dirty="0" err="1" smtClean="0"/>
              <a:t>toți</a:t>
            </a:r>
            <a:r>
              <a:rPr lang="en-US" sz="2000" dirty="0" smtClean="0"/>
              <a:t> </a:t>
            </a:r>
            <a:r>
              <a:rPr lang="en-US" sz="2000" dirty="0" err="1" smtClean="0"/>
              <a:t>membrii</a:t>
            </a:r>
            <a:r>
              <a:rPr lang="en-US" sz="2000" dirty="0" smtClean="0"/>
              <a:t> </a:t>
            </a:r>
            <a:r>
              <a:rPr lang="en-US" sz="2000" dirty="0" err="1" smtClean="0"/>
              <a:t>echipei</a:t>
            </a:r>
            <a:r>
              <a:rPr lang="en-US" sz="2000" dirty="0" smtClean="0"/>
              <a:t> </a:t>
            </a:r>
            <a:r>
              <a:rPr lang="en-US" sz="2000" dirty="0" err="1" smtClean="0"/>
              <a:t>să</a:t>
            </a:r>
            <a:r>
              <a:rPr lang="en-US" sz="2000" dirty="0" smtClean="0"/>
              <a:t> </a:t>
            </a:r>
            <a:r>
              <a:rPr lang="en-US" sz="2000" dirty="0" err="1" smtClean="0"/>
              <a:t>facă</a:t>
            </a:r>
            <a:r>
              <a:rPr lang="en-US" sz="2000" dirty="0" smtClean="0"/>
              <a:t> un pic de </a:t>
            </a:r>
            <a:r>
              <a:rPr lang="en-US" sz="2000" dirty="0" err="1" smtClean="0"/>
              <a:t>cercetare</a:t>
            </a:r>
            <a:r>
              <a:rPr lang="en-US" sz="2000" dirty="0" smtClean="0"/>
              <a:t> </a:t>
            </a:r>
            <a:r>
              <a:rPr lang="en-US" sz="2000" dirty="0" err="1" smtClean="0"/>
              <a:t>asupra</a:t>
            </a:r>
            <a:r>
              <a:rPr lang="en-US" sz="2000" dirty="0" smtClean="0"/>
              <a:t> topic-</a:t>
            </a:r>
            <a:r>
              <a:rPr lang="en-US" sz="2000" dirty="0" err="1" smtClean="0"/>
              <a:t>ului</a:t>
            </a:r>
            <a:r>
              <a:rPr lang="en-US" sz="2000" dirty="0" smtClean="0"/>
              <a:t> </a:t>
            </a:r>
            <a:r>
              <a:rPr lang="en-US" sz="2000" dirty="0" err="1" smtClean="0"/>
              <a:t>favorit</a:t>
            </a:r>
            <a:r>
              <a:rPr lang="en-US" sz="2000" dirty="0" smtClean="0"/>
              <a:t> </a:t>
            </a:r>
            <a:r>
              <a:rPr lang="en-US" sz="2000" dirty="0" err="1" smtClean="0"/>
              <a:t>și</a:t>
            </a:r>
            <a:r>
              <a:rPr lang="en-US" sz="2000" dirty="0" smtClean="0"/>
              <a:t> </a:t>
            </a:r>
            <a:r>
              <a:rPr lang="en-US" sz="2000" dirty="0" err="1" smtClean="0"/>
              <a:t>să</a:t>
            </a:r>
            <a:r>
              <a:rPr lang="en-US" sz="2000" dirty="0" smtClean="0"/>
              <a:t> </a:t>
            </a:r>
            <a:r>
              <a:rPr lang="en-US" sz="2000" dirty="0" err="1" smtClean="0"/>
              <a:t>prezinte</a:t>
            </a:r>
            <a:r>
              <a:rPr lang="en-US" sz="2000" dirty="0" smtClean="0"/>
              <a:t> </a:t>
            </a:r>
            <a:r>
              <a:rPr lang="en-US" sz="2000" dirty="0" err="1" smtClean="0"/>
              <a:t>acest</a:t>
            </a:r>
            <a:r>
              <a:rPr lang="en-US" sz="2000" dirty="0" smtClean="0"/>
              <a:t> topic </a:t>
            </a:r>
            <a:r>
              <a:rPr lang="en-US" sz="2000" dirty="0" err="1" smtClean="0"/>
              <a:t>colegilor</a:t>
            </a:r>
            <a:endParaRPr lang="en-US" sz="2000" dirty="0" smtClean="0"/>
          </a:p>
          <a:p>
            <a:pPr lvl="1"/>
            <a:r>
              <a:rPr lang="en-US" sz="1800" dirty="0" err="1" smtClean="0"/>
              <a:t>Atunci</a:t>
            </a:r>
            <a:r>
              <a:rPr lang="en-US" sz="1800" dirty="0" smtClean="0"/>
              <a:t> </a:t>
            </a:r>
            <a:r>
              <a:rPr lang="en-US" sz="1800" dirty="0" err="1" smtClean="0"/>
              <a:t>echipa</a:t>
            </a:r>
            <a:r>
              <a:rPr lang="en-US" sz="1800" dirty="0" smtClean="0"/>
              <a:t> decide care topic </a:t>
            </a:r>
            <a:r>
              <a:rPr lang="en-US" sz="1800" dirty="0" err="1" smtClean="0"/>
              <a:t>este</a:t>
            </a:r>
            <a:r>
              <a:rPr lang="en-US" sz="1800" dirty="0" smtClean="0"/>
              <a:t> </a:t>
            </a:r>
            <a:r>
              <a:rPr lang="en-US" sz="1800" dirty="0" err="1" smtClean="0"/>
              <a:t>cel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</a:t>
            </a:r>
            <a:r>
              <a:rPr lang="en-US" sz="1800" dirty="0" err="1" smtClean="0"/>
              <a:t>interesant</a:t>
            </a:r>
            <a:r>
              <a:rPr lang="en-US" sz="1800" dirty="0" smtClean="0"/>
              <a:t> </a:t>
            </a:r>
            <a:r>
              <a:rPr lang="en-US" sz="1800" dirty="0" err="1" smtClean="0"/>
              <a:t>pentru</a:t>
            </a:r>
            <a:r>
              <a:rPr lang="en-US" sz="1800" dirty="0" smtClean="0"/>
              <a:t> a-l </a:t>
            </a:r>
            <a:r>
              <a:rPr lang="en-US" sz="1800" dirty="0" err="1" smtClean="0"/>
              <a:t>alege</a:t>
            </a:r>
            <a:r>
              <a:rPr lang="en-US" sz="1800" dirty="0" smtClean="0"/>
              <a:t> ca </a:t>
            </a:r>
            <a:r>
              <a:rPr lang="en-US" sz="1800" dirty="0" err="1" smtClean="0"/>
              <a:t>proiectul</a:t>
            </a:r>
            <a:r>
              <a:rPr lang="en-US" sz="1800" dirty="0" smtClean="0"/>
              <a:t> </a:t>
            </a:r>
            <a:r>
              <a:rPr lang="en-US" sz="1800" dirty="0" err="1" smtClean="0"/>
              <a:t>echipei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Apoi</a:t>
            </a:r>
            <a:r>
              <a:rPr lang="en-US" sz="1800" dirty="0" smtClean="0"/>
              <a:t>, </a:t>
            </a:r>
            <a:r>
              <a:rPr lang="en-US" sz="1800" dirty="0" err="1" smtClean="0"/>
              <a:t>echipa</a:t>
            </a:r>
            <a:r>
              <a:rPr lang="en-US" sz="1800" dirty="0" smtClean="0"/>
              <a:t> </a:t>
            </a:r>
            <a:r>
              <a:rPr lang="en-US" sz="1800" dirty="0" err="1" smtClean="0"/>
              <a:t>identifică</a:t>
            </a:r>
            <a:r>
              <a:rPr lang="en-US" sz="1800" dirty="0" smtClean="0"/>
              <a:t> o problem specific </a:t>
            </a:r>
            <a:r>
              <a:rPr lang="en-US" sz="1800" dirty="0" err="1" smtClean="0"/>
              <a:t>în</a:t>
            </a:r>
            <a:r>
              <a:rPr lang="en-US" sz="1800" dirty="0" smtClean="0"/>
              <a:t> </a:t>
            </a:r>
            <a:r>
              <a:rPr lang="en-US" sz="1800" dirty="0" err="1" smtClean="0"/>
              <a:t>acest</a:t>
            </a:r>
            <a:r>
              <a:rPr lang="en-US" sz="1800" dirty="0" smtClean="0"/>
              <a:t> topic.</a:t>
            </a:r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095" y="2137718"/>
            <a:ext cx="4283676" cy="3212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780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210</TotalTime>
  <Words>729</Words>
  <Application>Microsoft Office PowerPoint</Application>
  <PresentationFormat>On-screen Show (4:3)</PresentationFormat>
  <Paragraphs>94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Gill Sans MT</vt:lpstr>
      <vt:lpstr>Wingdings</vt:lpstr>
      <vt:lpstr>Wingdings 2</vt:lpstr>
      <vt:lpstr>Dividend</vt:lpstr>
      <vt:lpstr>Identificarea problemei</vt:lpstr>
      <vt:lpstr>Despre autori</vt:lpstr>
      <vt:lpstr>Începem în  aPRILie</vt:lpstr>
      <vt:lpstr>Exemplu de text dezvăuit pentru SUPERPOWERED</vt:lpstr>
      <vt:lpstr>Utilizarea textului dezvăluit și a imaginilor</vt:lpstr>
      <vt:lpstr>Lansarea provocării în AUGUST</vt:lpstr>
      <vt:lpstr>Citește documentația provocării cu atenție</vt:lpstr>
      <vt:lpstr>Alege o problemă care are o semnificație</vt:lpstr>
      <vt:lpstr>Alege un topic cu care să fie de acord toți</vt:lpstr>
      <vt:lpstr>Procesul de  “Identificare a problemei” </vt:lpstr>
      <vt:lpstr>Teme de discuții pentru sezonul  Animal Allies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ADJCONTAB</cp:lastModifiedBy>
  <cp:revision>49</cp:revision>
  <dcterms:created xsi:type="dcterms:W3CDTF">2017-08-13T17:46:18Z</dcterms:created>
  <dcterms:modified xsi:type="dcterms:W3CDTF">2023-08-22T09:38:38Z</dcterms:modified>
</cp:coreProperties>
</file>