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56" r:id="rId2"/>
    <p:sldId id="257" r:id="rId3"/>
    <p:sldId id="273" r:id="rId4"/>
    <p:sldId id="269" r:id="rId5"/>
    <p:sldId id="270" r:id="rId6"/>
    <p:sldId id="271" r:id="rId7"/>
    <p:sldId id="272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72"/>
    <p:restoredTop sz="94648"/>
  </p:normalViewPr>
  <p:slideViewPr>
    <p:cSldViewPr snapToGrid="0" snapToObjects="1">
      <p:cViewPr varScale="1">
        <p:scale>
          <a:sx n="124" d="100"/>
          <a:sy n="124" d="100"/>
        </p:scale>
        <p:origin x="82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8/23/2023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114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87D1E9D-23AE-1D44-896A-ACFFD6D38EA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709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DF13A05-E9E9-5A41-A74B-A4498C4A98A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465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A5A2435-603E-AA40-BE50-6FE9EA964F31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126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2335BB7-D5B6-A544-A1C2-9009A712AAF4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002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8/23/2023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011F03-53C6-459A-9236-D8EBAA505B0E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86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A8F4732-41D2-124F-9F5E-BC8D5E0E8F9B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93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E380D912-BBC1-D940-ACF8-7AD9471C0C0E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438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103BA712-2F5C-174C-8FBF-748D4D909030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B61DA6C-6E8A-2A47-B244-8160B5EAAC82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661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B975DD1-ADED-2E4B-9906-86AF17E961B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7C70B6B-C630-3F46-BF27-6571CEFD3968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7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D833F26-985E-0341-BB16-C21E362F6D77}" type="datetime1">
              <a:rPr lang="en-US" smtClean="0"/>
              <a:t>8/23/2023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38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o-RO" dirty="0"/>
              <a:t>Graficul de activități pentru proiectul de cercetare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056553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Despre autori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14" y="1817310"/>
            <a:ext cx="4697649" cy="4353215"/>
          </a:xfrm>
        </p:spPr>
        <p:txBody>
          <a:bodyPr>
            <a:normAutofit fontScale="77500" lnSpcReduction="20000"/>
          </a:bodyPr>
          <a:lstStyle/>
          <a:p>
            <a:pPr lvl="1"/>
            <a:r>
              <a:rPr lang="en-US" sz="2400" dirty="0" err="1"/>
              <a:t>Frații</a:t>
            </a:r>
            <a:r>
              <a:rPr lang="en-US" sz="2400" dirty="0"/>
              <a:t> </a:t>
            </a:r>
            <a:r>
              <a:rPr lang="en-US" sz="2400" dirty="0" err="1"/>
              <a:t>Seshan</a:t>
            </a:r>
            <a:r>
              <a:rPr lang="en-US" sz="2400" dirty="0"/>
              <a:t> Brothers au </a:t>
            </a:r>
            <a:r>
              <a:rPr lang="en-US" sz="2400" dirty="0" err="1"/>
              <a:t>fost</a:t>
            </a:r>
            <a:r>
              <a:rPr lang="en-US" sz="2400" dirty="0"/>
              <a:t> </a:t>
            </a:r>
            <a:r>
              <a:rPr lang="en-US" sz="2400" dirty="0" err="1"/>
              <a:t>în</a:t>
            </a:r>
            <a:r>
              <a:rPr lang="en-US" sz="2400" dirty="0"/>
              <a:t> </a:t>
            </a:r>
            <a:r>
              <a:rPr lang="en-US" sz="2400" dirty="0" err="1"/>
              <a:t>echipa</a:t>
            </a:r>
            <a:r>
              <a:rPr lang="en-US" sz="2400" dirty="0"/>
              <a:t>  Not the Droids You Are Looking For </a:t>
            </a:r>
          </a:p>
          <a:p>
            <a:pPr lvl="1"/>
            <a:r>
              <a:rPr lang="en-US" sz="2400" dirty="0" err="1"/>
              <a:t>Proiectul</a:t>
            </a:r>
            <a:r>
              <a:rPr lang="en-US" sz="2400" dirty="0"/>
              <a:t> </a:t>
            </a:r>
            <a:r>
              <a:rPr lang="en-US" sz="2400" dirty="0" err="1"/>
              <a:t>nostru</a:t>
            </a:r>
            <a:r>
              <a:rPr lang="en-US" sz="2400" dirty="0"/>
              <a:t> de </a:t>
            </a:r>
            <a:r>
              <a:rPr lang="en-US" sz="2400" dirty="0" err="1"/>
              <a:t>cercetare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Trash Trek a </a:t>
            </a:r>
            <a:r>
              <a:rPr lang="en-US" sz="2400" dirty="0" err="1"/>
              <a:t>fost</a:t>
            </a:r>
            <a:r>
              <a:rPr lang="en-US" sz="2400" dirty="0"/>
              <a:t> semifinalist la Global Innovation Award (Top 20 out of 30,000 teams).</a:t>
            </a:r>
          </a:p>
          <a:p>
            <a:pPr lvl="1"/>
            <a:r>
              <a:rPr lang="en-US" sz="2400" dirty="0" err="1"/>
              <a:t>Proiectul</a:t>
            </a:r>
            <a:r>
              <a:rPr lang="en-US" sz="2400" dirty="0"/>
              <a:t> </a:t>
            </a:r>
            <a:r>
              <a:rPr lang="en-US" sz="2400" dirty="0" err="1"/>
              <a:t>nostru</a:t>
            </a:r>
            <a:r>
              <a:rPr lang="en-US" sz="2400" dirty="0"/>
              <a:t> de </a:t>
            </a:r>
            <a:r>
              <a:rPr lang="en-US" sz="2400" dirty="0" err="1"/>
              <a:t>cercetare</a:t>
            </a:r>
            <a:r>
              <a:rPr lang="en-US" sz="2400" dirty="0"/>
              <a:t> Nature’s Fury a </a:t>
            </a:r>
            <a:r>
              <a:rPr lang="en-US" sz="2400" dirty="0" err="1"/>
              <a:t>câștigat</a:t>
            </a:r>
            <a:r>
              <a:rPr lang="en-US" sz="2400" dirty="0"/>
              <a:t> Innovative Solution la FIRST LEGO League International Open </a:t>
            </a:r>
            <a:r>
              <a:rPr lang="en-US" sz="2400" dirty="0" err="1"/>
              <a:t>în</a:t>
            </a:r>
            <a:r>
              <a:rPr lang="en-US" sz="2400" dirty="0"/>
              <a:t> Toronto.</a:t>
            </a:r>
          </a:p>
          <a:p>
            <a:pPr lvl="1"/>
            <a:r>
              <a:rPr lang="en-US" sz="2400" dirty="0" err="1"/>
              <a:t>Proiectul</a:t>
            </a:r>
            <a:r>
              <a:rPr lang="en-US" sz="2400" dirty="0"/>
              <a:t> </a:t>
            </a:r>
            <a:r>
              <a:rPr lang="en-US" sz="2400" dirty="0" err="1"/>
              <a:t>nostru</a:t>
            </a:r>
            <a:r>
              <a:rPr lang="en-US" sz="2400" dirty="0"/>
              <a:t> de </a:t>
            </a:r>
            <a:r>
              <a:rPr lang="en-US" sz="2400" dirty="0" err="1"/>
              <a:t>cercetare</a:t>
            </a:r>
            <a:r>
              <a:rPr lang="en-US" sz="2400" dirty="0"/>
              <a:t> </a:t>
            </a:r>
            <a:r>
              <a:rPr lang="en-US" sz="2400" dirty="0" err="1"/>
              <a:t>pentru</a:t>
            </a:r>
            <a:r>
              <a:rPr lang="en-US" sz="2400" dirty="0"/>
              <a:t> World Class a </a:t>
            </a:r>
            <a:r>
              <a:rPr lang="en-US" sz="2400" dirty="0" err="1"/>
              <a:t>fost</a:t>
            </a:r>
            <a:r>
              <a:rPr lang="en-US" sz="2400" dirty="0"/>
              <a:t> EV3Lessons.com! ;-)</a:t>
            </a:r>
          </a:p>
          <a:p>
            <a:pPr lvl="1"/>
            <a:r>
              <a:rPr lang="en-US" sz="2400" dirty="0" err="1"/>
              <a:t>Suntem</a:t>
            </a:r>
            <a:r>
              <a:rPr lang="en-US" sz="2400" dirty="0"/>
              <a:t> </a:t>
            </a:r>
            <a:r>
              <a:rPr lang="en-US" sz="2400" dirty="0" err="1"/>
              <a:t>câștigătorii</a:t>
            </a:r>
            <a:r>
              <a:rPr lang="en-US" sz="2400" dirty="0"/>
              <a:t> Champion’s award la World Festival 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pic>
        <p:nvPicPr>
          <p:cNvPr id="2054" name="Picture 6" descr="Related image">
            <a:extLst>
              <a:ext uri="{FF2B5EF4-FFF2-40B4-BE49-F238E27FC236}">
                <a16:creationId xmlns:a16="http://schemas.microsoft.com/office/drawing/2014/main" id="{0982E8D3-107C-4BA0-9901-6E0439378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6698" y="1928931"/>
            <a:ext cx="3369210" cy="3369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043D9-25FC-4894-A37E-AE53E3C09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o-RO" dirty="0"/>
              <a:t>cronologia</a:t>
            </a:r>
            <a:r>
              <a:rPr lang="en-US" dirty="0"/>
              <a:t>: </a:t>
            </a:r>
            <a:r>
              <a:rPr lang="ro-RO" dirty="0"/>
              <a:t> mersul înapoi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2E3E3-3664-4426-BB3F-1404A8472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302" y="1664519"/>
            <a:ext cx="8238707" cy="4353215"/>
          </a:xfrm>
        </p:spPr>
        <p:txBody>
          <a:bodyPr>
            <a:normAutofit fontScale="47500" lnSpcReduction="20000"/>
          </a:bodyPr>
          <a:lstStyle/>
          <a:p>
            <a:r>
              <a:rPr lang="ro-RO" dirty="0"/>
              <a:t>Nouă ne place </a:t>
            </a:r>
            <a:r>
              <a:rPr lang="ro-RO" dirty="0">
                <a:solidFill>
                  <a:srgbClr val="FF0000"/>
                </a:solidFill>
              </a:rPr>
              <a:t>să începem de la sfârșit</a:t>
            </a:r>
            <a:r>
              <a:rPr lang="en-US" dirty="0"/>
              <a:t>!</a:t>
            </a:r>
          </a:p>
          <a:p>
            <a:pPr lvl="1"/>
            <a:r>
              <a:rPr lang="ro-RO" dirty="0"/>
              <a:t>Pe un calendar, marchează când aveți primul concurs </a:t>
            </a:r>
            <a:r>
              <a:rPr lang="en-US" dirty="0"/>
              <a:t>(</a:t>
            </a:r>
            <a:r>
              <a:rPr lang="ro-RO" dirty="0"/>
              <a:t>în acest document, noi am ales 15 octombrie)</a:t>
            </a:r>
            <a:r>
              <a:rPr lang="en-US" dirty="0"/>
              <a:t>, </a:t>
            </a:r>
            <a:r>
              <a:rPr lang="ro-RO" dirty="0"/>
              <a:t>apoi mergi înapoi, având toate activitățile pe care aveți nevoie să le faceți în minte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Ajustați datele în funcție de cât timp aveți</a:t>
            </a:r>
            <a:r>
              <a:rPr lang="en-US" dirty="0"/>
              <a:t>.</a:t>
            </a:r>
          </a:p>
          <a:p>
            <a:r>
              <a:rPr lang="ro-RO" dirty="0"/>
              <a:t>Ce trebuie să finalizați până la primul concurs de calificare</a:t>
            </a:r>
            <a:r>
              <a:rPr lang="en-US" dirty="0"/>
              <a:t>:</a:t>
            </a:r>
          </a:p>
          <a:p>
            <a:pPr lvl="1"/>
            <a:r>
              <a:rPr lang="ro-RO" dirty="0"/>
              <a:t>Alegerea unui topic</a:t>
            </a:r>
            <a:endParaRPr lang="en-US" dirty="0"/>
          </a:p>
          <a:p>
            <a:pPr lvl="1"/>
            <a:r>
              <a:rPr lang="ro-RO" dirty="0"/>
              <a:t>Cercetarea pentru acel topic</a:t>
            </a:r>
            <a:endParaRPr lang="en-US" dirty="0"/>
          </a:p>
          <a:p>
            <a:pPr lvl="1"/>
            <a:r>
              <a:rPr lang="ro-RO" dirty="0"/>
              <a:t>Găsirea unei soluții inovative</a:t>
            </a:r>
            <a:endParaRPr lang="en-US" dirty="0"/>
          </a:p>
          <a:p>
            <a:pPr lvl="1"/>
            <a:r>
              <a:rPr lang="ro-RO" dirty="0"/>
              <a:t>Împărtășiți soluția voastră cu alții</a:t>
            </a:r>
            <a:endParaRPr lang="en-US" dirty="0"/>
          </a:p>
          <a:p>
            <a:pPr lvl="1"/>
            <a:r>
              <a:rPr lang="en-US" dirty="0"/>
              <a:t>I</a:t>
            </a:r>
            <a:r>
              <a:rPr lang="ro-RO" dirty="0"/>
              <a:t>mbunătățirea /iterația soluției</a:t>
            </a:r>
            <a:endParaRPr lang="en-US" dirty="0"/>
          </a:p>
          <a:p>
            <a:pPr lvl="1"/>
            <a:r>
              <a:rPr lang="ro-RO" dirty="0"/>
              <a:t>Scrierea unei prezentări pentru jurați</a:t>
            </a:r>
            <a:endParaRPr lang="en-US" dirty="0"/>
          </a:p>
          <a:p>
            <a:pPr lvl="1"/>
            <a:r>
              <a:rPr lang="en-US" dirty="0"/>
              <a:t>C</a:t>
            </a:r>
            <a:r>
              <a:rPr lang="ro-RO" dirty="0"/>
              <a:t>rearea de panouri, afișe </a:t>
            </a:r>
            <a:endParaRPr lang="en-US" dirty="0"/>
          </a:p>
          <a:p>
            <a:pPr lvl="1"/>
            <a:r>
              <a:rPr lang="ro-RO" dirty="0"/>
              <a:t>Exersarea prezentării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B58408-8A57-44B5-97A0-656C18F06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E8DF-56FC-4FFA-8449-0EE53F2DA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468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85201-C4D5-4019-80AA-9960950FC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August 1</a:t>
            </a:r>
            <a:r>
              <a:rPr lang="en-US" baseline="30000" dirty="0"/>
              <a:t>st</a:t>
            </a:r>
            <a:r>
              <a:rPr lang="en-US" dirty="0"/>
              <a:t>: </a:t>
            </a:r>
            <a:r>
              <a:rPr lang="ro-RO" dirty="0"/>
              <a:t>Lansarea provocării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76F18-6978-4CCF-B631-26F0D4192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664519"/>
            <a:ext cx="8238707" cy="4353215"/>
          </a:xfrm>
        </p:spPr>
        <p:txBody>
          <a:bodyPr>
            <a:normAutofit fontScale="92500" lnSpcReduction="10000"/>
          </a:bodyPr>
          <a:lstStyle/>
          <a:p>
            <a:r>
              <a:rPr lang="ro-RO" dirty="0"/>
              <a:t>Documentația Provocării este lansată în 1 August</a:t>
            </a:r>
            <a:r>
              <a:rPr lang="en-US" dirty="0"/>
              <a:t>. </a:t>
            </a:r>
          </a:p>
          <a:p>
            <a:r>
              <a:rPr lang="ro-RO" dirty="0"/>
              <a:t>Citiți-l foarte atent pentru a vedea dacă sunt reguli specifice sezonului care să limiteze ce topic poate cerceta echipa.</a:t>
            </a:r>
            <a:endParaRPr lang="en-US" dirty="0"/>
          </a:p>
          <a:p>
            <a:r>
              <a:rPr lang="ro-RO" dirty="0"/>
              <a:t>De exemplu</a:t>
            </a:r>
            <a:r>
              <a:rPr lang="en-US" dirty="0"/>
              <a:t>, </a:t>
            </a:r>
            <a:r>
              <a:rPr lang="ro-RO" dirty="0"/>
              <a:t>î</a:t>
            </a:r>
            <a:r>
              <a:rPr lang="en-US" dirty="0"/>
              <a:t>n Nature’s Fury, </a:t>
            </a:r>
            <a:r>
              <a:rPr lang="ro-RO" dirty="0"/>
              <a:t>a trebuit să alegi dintr-o listă specifică de dezastre naturale</a:t>
            </a:r>
            <a:r>
              <a:rPr lang="en-US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9143A9-74DC-4F78-AE5A-A999EC75C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1D903C-F93D-4B08-BB3F-86FB587AF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602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6703B-7A52-46CD-9192-D65A140E7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August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CA6FB-6AA9-4609-9F28-C99145FD1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743788"/>
            <a:ext cx="8238707" cy="4353215"/>
          </a:xfrm>
        </p:spPr>
        <p:txBody>
          <a:bodyPr>
            <a:normAutofit fontScale="40000" lnSpcReduction="20000"/>
          </a:bodyPr>
          <a:lstStyle/>
          <a:p>
            <a:r>
              <a:rPr lang="en-US" b="1" dirty="0"/>
              <a:t>August 8: </a:t>
            </a:r>
            <a:r>
              <a:rPr lang="ro-RO" b="1" dirty="0"/>
              <a:t>Restrângerea topic-urile</a:t>
            </a:r>
            <a:endParaRPr lang="en-US" b="1" dirty="0"/>
          </a:p>
          <a:p>
            <a:pPr lvl="1"/>
            <a:r>
              <a:rPr lang="ro-RO" dirty="0"/>
              <a:t>Toată echipa trebuie să vină la întâlniri cu cercetări de bază a unor topic-uri care să se încadreze în tema provocării. Ce le place să cerceteze</a:t>
            </a:r>
            <a:r>
              <a:rPr lang="en-US" dirty="0"/>
              <a:t>. </a:t>
            </a:r>
          </a:p>
          <a:p>
            <a:pPr lvl="1"/>
            <a:r>
              <a:rPr lang="ro-RO" dirty="0"/>
              <a:t>Fiecare membru al echipei face o prezentare. Echipa ascultă toate prezentările și reduce topic-urile propuse la  câteva</a:t>
            </a:r>
            <a:r>
              <a:rPr lang="en-US" dirty="0"/>
              <a:t>. </a:t>
            </a:r>
            <a:r>
              <a:rPr lang="ro-RO" dirty="0"/>
              <a:t> Aceste topic-uri</a:t>
            </a:r>
            <a:r>
              <a:rPr lang="en-US" dirty="0"/>
              <a:t> (</a:t>
            </a:r>
            <a:r>
              <a:rPr lang="ro-RO" dirty="0"/>
              <a:t>sau</a:t>
            </a:r>
            <a:r>
              <a:rPr lang="en-US" dirty="0"/>
              <a:t> subtopic</a:t>
            </a:r>
            <a:r>
              <a:rPr lang="ro-RO" dirty="0"/>
              <a:t>-uri</a:t>
            </a:r>
            <a:r>
              <a:rPr lang="en-US" dirty="0"/>
              <a:t>) </a:t>
            </a:r>
            <a:r>
              <a:rPr lang="ro-RO" dirty="0"/>
              <a:t>pot fi redistribuite pentru cercetări viitoare</a:t>
            </a:r>
            <a:r>
              <a:rPr lang="en-US" dirty="0"/>
              <a:t>.</a:t>
            </a:r>
          </a:p>
          <a:p>
            <a:r>
              <a:rPr lang="en-US" b="1" dirty="0"/>
              <a:t>August 15: </a:t>
            </a:r>
            <a:r>
              <a:rPr lang="ro-RO" b="1" dirty="0"/>
              <a:t>Alege o problemă</a:t>
            </a:r>
            <a:endParaRPr lang="en-US" b="1" dirty="0"/>
          </a:p>
          <a:p>
            <a:pPr lvl="1"/>
            <a:r>
              <a:rPr lang="ro-RO" dirty="0"/>
              <a:t>Fiecare trebuie să facă cercetări ale topic-urilor de pe lista scurtă și să prezinte posibile probleme, posibile soluții și posibile idei de excursii</a:t>
            </a:r>
            <a:endParaRPr lang="en-US" dirty="0"/>
          </a:p>
          <a:p>
            <a:pPr lvl="1"/>
            <a:r>
              <a:rPr lang="en-US" dirty="0"/>
              <a:t>U</a:t>
            </a:r>
            <a:r>
              <a:rPr lang="ro-RO" dirty="0"/>
              <a:t>tilizând orice metodă echipa preferă să aleagă ideile, echipa trebuie să-și aleagă topic-ul proiectului de cercetare din sezon.</a:t>
            </a:r>
            <a:endParaRPr lang="en-US" dirty="0"/>
          </a:p>
          <a:p>
            <a:pPr lvl="1"/>
            <a:r>
              <a:rPr lang="ro-RO" dirty="0"/>
              <a:t>Echipa ar trebui să vină cu o listă de posibile surse de cercetare ți să înceapă să contacteze experți</a:t>
            </a:r>
            <a:endParaRPr lang="en-US" dirty="0"/>
          </a:p>
          <a:p>
            <a:r>
              <a:rPr lang="en-US" b="1" dirty="0"/>
              <a:t>August 22: </a:t>
            </a:r>
            <a:r>
              <a:rPr lang="ro-RO" b="1" dirty="0"/>
              <a:t>Mergeți în excursie, faceți cercetări</a:t>
            </a:r>
            <a:endParaRPr lang="en-US" b="1" dirty="0"/>
          </a:p>
          <a:p>
            <a:pPr lvl="1"/>
            <a:r>
              <a:rPr lang="ro-RO" dirty="0"/>
              <a:t>Echipa trebuie să se ocupe de cercetarea de bază pentru a afla mai multe despre topic-ul ales și problemă.</a:t>
            </a:r>
            <a:r>
              <a:rPr lang="en-US" dirty="0"/>
              <a:t> </a:t>
            </a:r>
          </a:p>
          <a:p>
            <a:r>
              <a:rPr lang="en-US" b="1" dirty="0"/>
              <a:t>August 29: </a:t>
            </a:r>
            <a:r>
              <a:rPr lang="ro-RO" b="1" dirty="0"/>
              <a:t>Mergeți în excursii</a:t>
            </a:r>
            <a:r>
              <a:rPr lang="en-US" b="1" dirty="0"/>
              <a:t>, </a:t>
            </a:r>
            <a:r>
              <a:rPr lang="ro-RO" b="1" dirty="0"/>
              <a:t>vorbiți cu experții</a:t>
            </a:r>
            <a:r>
              <a:rPr lang="en-US" b="1" dirty="0"/>
              <a:t>, </a:t>
            </a:r>
            <a:r>
              <a:rPr lang="ro-RO" b="1" dirty="0"/>
              <a:t>citiți cărți</a:t>
            </a:r>
            <a:r>
              <a:rPr lang="en-US" b="1" dirty="0"/>
              <a:t>, etc.</a:t>
            </a:r>
          </a:p>
          <a:p>
            <a:pPr lvl="1"/>
            <a:r>
              <a:rPr lang="en-US" dirty="0"/>
              <a:t>Continu</a:t>
            </a:r>
            <a:r>
              <a:rPr lang="ro-RO" dirty="0"/>
              <a:t>ați cercetarea</a:t>
            </a:r>
            <a:r>
              <a:rPr lang="en-US" dirty="0"/>
              <a:t>, de</a:t>
            </a:r>
            <a:r>
              <a:rPr lang="ro-RO" dirty="0"/>
              <a:t>zvoltați ideea de soluție inovativă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A25E2-3067-4376-B9C3-B52F268E1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FC5BEF-21BF-4FF2-9CDB-F3F8FE3A4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98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4007-B07F-44ED-877B-52B3778CD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September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7C8D89-928E-445C-B452-61913C16F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b="1" dirty="0"/>
              <a:t>September 5: </a:t>
            </a:r>
            <a:r>
              <a:rPr lang="ro-RO" sz="1400" b="1" dirty="0"/>
              <a:t>Finalizarea soluției inovative</a:t>
            </a:r>
            <a:endParaRPr lang="en-US" sz="1400" b="1" dirty="0"/>
          </a:p>
          <a:p>
            <a:pPr lvl="1"/>
            <a:r>
              <a:rPr lang="ro-RO" sz="1100" dirty="0"/>
              <a:t>Finalizați și testați soluția voastră</a:t>
            </a:r>
            <a:endParaRPr lang="en-US" sz="1100" dirty="0"/>
          </a:p>
          <a:p>
            <a:pPr lvl="1"/>
            <a:r>
              <a:rPr lang="ro-RO" sz="1100" dirty="0"/>
              <a:t>Creeați materiale de prezentare pentru a împărtăși informații despre proiectul vostru</a:t>
            </a:r>
            <a:r>
              <a:rPr lang="en-US" sz="1100" dirty="0"/>
              <a:t> (slide</a:t>
            </a:r>
            <a:r>
              <a:rPr lang="ro-RO" sz="1100" dirty="0"/>
              <a:t>-uri</a:t>
            </a:r>
            <a:r>
              <a:rPr lang="en-US" sz="1100" dirty="0"/>
              <a:t>, poster</a:t>
            </a:r>
            <a:r>
              <a:rPr lang="ro-RO" sz="1100" dirty="0"/>
              <a:t>e</a:t>
            </a:r>
            <a:r>
              <a:rPr lang="en-US" sz="1100" dirty="0"/>
              <a:t>, </a:t>
            </a:r>
            <a:r>
              <a:rPr lang="en-US" sz="1100" dirty="0" err="1"/>
              <a:t>protot</a:t>
            </a:r>
            <a:r>
              <a:rPr lang="ro-RO" sz="1100" dirty="0"/>
              <a:t>ip</a:t>
            </a:r>
            <a:r>
              <a:rPr lang="en-US" sz="1100" dirty="0"/>
              <a:t>)</a:t>
            </a:r>
          </a:p>
          <a:p>
            <a:r>
              <a:rPr lang="en-US" sz="1400" b="1" dirty="0"/>
              <a:t>September 12: R</a:t>
            </a:r>
            <a:r>
              <a:rPr lang="ro-RO" sz="1400" b="1" dirty="0"/>
              <a:t>afinați</a:t>
            </a:r>
            <a:r>
              <a:rPr lang="en-US" sz="1400" b="1" dirty="0"/>
              <a:t> Solu</a:t>
            </a:r>
            <a:r>
              <a:rPr lang="ro-RO" sz="1400" b="1" dirty="0"/>
              <a:t>ția și discutați despre proiect cu alții</a:t>
            </a:r>
            <a:endParaRPr lang="en-US" sz="1400" b="1" dirty="0"/>
          </a:p>
          <a:p>
            <a:pPr lvl="1"/>
            <a:r>
              <a:rPr lang="ro-RO" sz="1100" dirty="0"/>
              <a:t>Împărtășește proiectul tău cu alții, mai ales cu cei care pot beneficia de soluția voastră </a:t>
            </a:r>
          </a:p>
          <a:p>
            <a:pPr lvl="1"/>
            <a:r>
              <a:rPr lang="ro-RO" sz="1100" dirty="0"/>
              <a:t>Primește</a:t>
            </a:r>
            <a:r>
              <a:rPr lang="en-US" sz="1100" dirty="0"/>
              <a:t> feedback</a:t>
            </a:r>
            <a:r>
              <a:rPr lang="ro-RO" sz="1100" dirty="0"/>
              <a:t>-urile</a:t>
            </a:r>
            <a:r>
              <a:rPr lang="en-US" sz="1100" dirty="0"/>
              <a:t> </a:t>
            </a:r>
            <a:r>
              <a:rPr lang="ro-RO" sz="1100" dirty="0"/>
              <a:t>și încorporează-le în soluția finală.</a:t>
            </a:r>
            <a:endParaRPr lang="en-US" sz="1100" dirty="0"/>
          </a:p>
          <a:p>
            <a:r>
              <a:rPr lang="en-US" sz="1400" b="1" dirty="0"/>
              <a:t>September 19: </a:t>
            </a:r>
            <a:r>
              <a:rPr lang="ro-RO" sz="1400" b="1" dirty="0"/>
              <a:t>Distribuie soluția proiectului</a:t>
            </a:r>
            <a:r>
              <a:rPr lang="en-US" sz="1400" b="1" dirty="0"/>
              <a:t> </a:t>
            </a:r>
          </a:p>
          <a:p>
            <a:pPr lvl="1"/>
            <a:r>
              <a:rPr lang="ro-RO" sz="1100" dirty="0"/>
              <a:t>Împărtășește proiectul tău cu alții, mai ales cu cei care pot beneficia de soluția voastră.</a:t>
            </a:r>
            <a:endParaRPr lang="en-US" sz="1100" dirty="0"/>
          </a:p>
          <a:p>
            <a:pPr lvl="1"/>
            <a:r>
              <a:rPr lang="ro-RO" sz="1100" dirty="0"/>
              <a:t>Primește</a:t>
            </a:r>
            <a:r>
              <a:rPr lang="en-US" sz="1100" dirty="0"/>
              <a:t> feedback</a:t>
            </a:r>
            <a:r>
              <a:rPr lang="ro-RO" sz="1100" dirty="0"/>
              <a:t>-urile</a:t>
            </a:r>
            <a:r>
              <a:rPr lang="en-US" sz="1100" dirty="0"/>
              <a:t> </a:t>
            </a:r>
            <a:r>
              <a:rPr lang="ro-RO" sz="1100" dirty="0"/>
              <a:t>și încorporează-le în soluția finală.</a:t>
            </a:r>
            <a:endParaRPr lang="en-US" sz="1100" dirty="0"/>
          </a:p>
          <a:p>
            <a:r>
              <a:rPr lang="en-US" sz="1400" b="1" dirty="0"/>
              <a:t>September 27: </a:t>
            </a:r>
            <a:r>
              <a:rPr lang="en-US" sz="1400" b="1" dirty="0" err="1"/>
              <a:t>Finaliz</a:t>
            </a:r>
            <a:r>
              <a:rPr lang="ro-RO" sz="1400" b="1" dirty="0"/>
              <a:t>ează soluția și scrieți ciorne</a:t>
            </a:r>
            <a:endParaRPr lang="en-US" sz="1400" b="1" dirty="0"/>
          </a:p>
          <a:p>
            <a:pPr lvl="1"/>
            <a:r>
              <a:rPr lang="en-US" sz="1100" dirty="0" err="1"/>
              <a:t>Finaliz</a:t>
            </a:r>
            <a:r>
              <a:rPr lang="ro-RO" sz="1100" dirty="0"/>
              <a:t>ați soluția.</a:t>
            </a:r>
            <a:endParaRPr lang="en-US" sz="1100" dirty="0"/>
          </a:p>
          <a:p>
            <a:pPr lvl="1"/>
            <a:r>
              <a:rPr lang="ro-RO" sz="1100" dirty="0"/>
              <a:t>Realizați ciornele pentru prezentare și rugați pe cineva să le citească</a:t>
            </a:r>
            <a:r>
              <a:rPr lang="en-US" sz="1100" dirty="0"/>
              <a:t>. </a:t>
            </a:r>
            <a:r>
              <a:rPr lang="ro-RO" sz="1100" dirty="0"/>
              <a:t>Verificați pentru a vă asigura că vă încadrați în limita de timp</a:t>
            </a:r>
            <a:r>
              <a:rPr lang="en-US" sz="1100" dirty="0"/>
              <a:t>. </a:t>
            </a:r>
            <a:r>
              <a:rPr lang="ro-RO" sz="1100" dirty="0"/>
              <a:t>Ajustări fine sunt necesare</a:t>
            </a:r>
            <a:r>
              <a:rPr lang="en-US" sz="1100" dirty="0"/>
              <a:t>.</a:t>
            </a:r>
          </a:p>
          <a:p>
            <a:pPr lvl="1"/>
            <a:r>
              <a:rPr lang="ro-RO" sz="1100" dirty="0"/>
              <a:t>Dacă realizați un poster-panou pentru cercetare, distribuiți sarcinile.</a:t>
            </a:r>
            <a:endParaRPr lang="en-US" sz="1100" dirty="0"/>
          </a:p>
          <a:p>
            <a:pPr lvl="1"/>
            <a:r>
              <a:rPr lang="ro-RO" sz="1100" dirty="0"/>
              <a:t>Dacă aveți nevoie de alte afișaje, acum ar fi bine să le faceți</a:t>
            </a:r>
            <a:r>
              <a:rPr lang="en-US" sz="1100" dirty="0"/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E76D44-8F32-4945-8D0F-547372E34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209526-EDDF-4507-8742-661C5B46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205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1A4CE-0589-4EA9-A427-3066B03C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October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4E3AF-6854-42FA-B737-96E38E68D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b="1" dirty="0"/>
              <a:t>October 1:  Sc</a:t>
            </a:r>
            <a:r>
              <a:rPr lang="ro-RO" b="1" dirty="0"/>
              <a:t>enarii</a:t>
            </a:r>
            <a:r>
              <a:rPr lang="en-US" b="1" dirty="0"/>
              <a:t>, </a:t>
            </a:r>
            <a:r>
              <a:rPr lang="ro-RO" b="1" dirty="0"/>
              <a:t> Afișe și Postere</a:t>
            </a:r>
            <a:endParaRPr lang="en-US" b="1" dirty="0"/>
          </a:p>
          <a:p>
            <a:pPr lvl="1"/>
            <a:r>
              <a:rPr lang="ro-RO" dirty="0"/>
              <a:t>În această săptămână, asigurați-vă că scenariul este complet</a:t>
            </a:r>
            <a:r>
              <a:rPr lang="en-US" dirty="0"/>
              <a:t>. Fin</a:t>
            </a:r>
            <a:r>
              <a:rPr lang="ro-RO" dirty="0"/>
              <a:t>alizați afișul </a:t>
            </a:r>
            <a:r>
              <a:rPr lang="en-US" dirty="0"/>
              <a:t>(</a:t>
            </a:r>
            <a:r>
              <a:rPr lang="ro-RO" dirty="0"/>
              <a:t>dacă folosiți unul</a:t>
            </a:r>
            <a:r>
              <a:rPr lang="en-US" dirty="0"/>
              <a:t>) </a:t>
            </a:r>
            <a:r>
              <a:rPr lang="ro-RO" dirty="0"/>
              <a:t>și orice poster, plansă, panou aveți nevoie</a:t>
            </a:r>
            <a:r>
              <a:rPr lang="en-US" dirty="0"/>
              <a:t>.</a:t>
            </a:r>
          </a:p>
          <a:p>
            <a:pPr lvl="1"/>
            <a:r>
              <a:rPr lang="ro-RO" dirty="0"/>
              <a:t>Exersați satira de mai multe ori </a:t>
            </a:r>
            <a:r>
              <a:rPr lang="en-US" dirty="0"/>
              <a:t>(</a:t>
            </a:r>
            <a:r>
              <a:rPr lang="ro-RO" dirty="0"/>
              <a:t>tineți o copie printată la îndemână</a:t>
            </a:r>
            <a:r>
              <a:rPr lang="en-US" dirty="0"/>
              <a:t>) </a:t>
            </a:r>
            <a:r>
              <a:rPr lang="ro-RO" dirty="0"/>
              <a:t>și finalizați prezentarea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October 8: </a:t>
            </a:r>
            <a:r>
              <a:rPr lang="ro-RO" b="1" dirty="0"/>
              <a:t>Repetiția completă</a:t>
            </a:r>
            <a:endParaRPr lang="en-US" b="1" dirty="0"/>
          </a:p>
          <a:p>
            <a:pPr lvl="1"/>
            <a:r>
              <a:rPr lang="ro-RO" dirty="0"/>
              <a:t>Fiecare trebuie să aibă replicile memorate</a:t>
            </a:r>
            <a:r>
              <a:rPr lang="en-US" dirty="0"/>
              <a:t>, </a:t>
            </a:r>
            <a:r>
              <a:rPr lang="ro-RO" dirty="0"/>
              <a:t>posterele și afișele gata</a:t>
            </a:r>
            <a:r>
              <a:rPr lang="en-US" dirty="0"/>
              <a:t>. </a:t>
            </a:r>
            <a:r>
              <a:rPr lang="ro-RO" dirty="0"/>
              <a:t>Exersarea scenariului și prezentarea în 5 minute</a:t>
            </a:r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October 14: </a:t>
            </a:r>
            <a:r>
              <a:rPr lang="ro-RO" b="1" dirty="0"/>
              <a:t>Repetiția finală</a:t>
            </a:r>
            <a:endParaRPr lang="en-US" b="1" dirty="0"/>
          </a:p>
          <a:p>
            <a:pPr lvl="1"/>
            <a:r>
              <a:rPr lang="ro-RO" dirty="0"/>
              <a:t>De obicei echipele se mai întâlnesc pentru o ultimă repetiție cu o zi înainte de competiție pentru a exersa și face bagajele</a:t>
            </a:r>
            <a:r>
              <a:rPr lang="en-US" dirty="0"/>
              <a:t>.</a:t>
            </a:r>
          </a:p>
          <a:p>
            <a:endParaRPr lang="en-US" b="1" dirty="0"/>
          </a:p>
          <a:p>
            <a:r>
              <a:rPr lang="en-US" b="1" dirty="0"/>
              <a:t>October 15: </a:t>
            </a:r>
            <a:r>
              <a:rPr lang="ro-RO" b="1" dirty="0"/>
              <a:t>Calificarea</a:t>
            </a:r>
            <a:endParaRPr lang="en-US" b="1" dirty="0"/>
          </a:p>
          <a:p>
            <a:pPr lvl="1"/>
            <a:r>
              <a:rPr lang="ro-RO" dirty="0"/>
              <a:t>Aduceți-vă aminte să luați posterele, afișele, tabletele, planșele</a:t>
            </a:r>
            <a:r>
              <a:rPr lang="en-US" dirty="0"/>
              <a:t>, etc.</a:t>
            </a:r>
          </a:p>
          <a:p>
            <a:pPr lvl="1"/>
            <a:r>
              <a:rPr lang="ro-RO" dirty="0"/>
              <a:t>Dacă echipa a creeat pliante pentru jurați, aduceți-vă aminte să le luați și pe acestea</a:t>
            </a:r>
            <a:r>
              <a:rPr lang="en-US" dirty="0"/>
              <a:t> (</a:t>
            </a:r>
            <a:r>
              <a:rPr lang="ro-RO" dirty="0"/>
              <a:t>nu sunt necesare)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FC6924-1144-4647-9A02-1C0D3A2AC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790F31-8E5A-453A-A732-75ADEEE54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53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err="1"/>
              <a:t>Această</a:t>
            </a:r>
            <a:r>
              <a:rPr lang="en-US" sz="2500" dirty="0"/>
              <a:t> </a:t>
            </a:r>
            <a:r>
              <a:rPr lang="en-US" sz="2500" dirty="0" err="1"/>
              <a:t>lecție</a:t>
            </a:r>
            <a:r>
              <a:rPr lang="en-US" sz="2500" dirty="0"/>
              <a:t> a </a:t>
            </a:r>
            <a:r>
              <a:rPr lang="en-US" sz="2500" dirty="0" err="1"/>
              <a:t>fost</a:t>
            </a:r>
            <a:r>
              <a:rPr lang="en-US" sz="2500" dirty="0"/>
              <a:t> </a:t>
            </a:r>
            <a:r>
              <a:rPr lang="en-US" sz="2500" dirty="0" err="1"/>
              <a:t>scrisă</a:t>
            </a:r>
            <a:r>
              <a:rPr lang="en-US" sz="2500" dirty="0"/>
              <a:t> de Sanjay and Arvind </a:t>
            </a:r>
            <a:r>
              <a:rPr lang="en-US" sz="2500" dirty="0" err="1"/>
              <a:t>Seshan</a:t>
            </a:r>
            <a:endParaRPr lang="en-US" sz="2500" dirty="0"/>
          </a:p>
          <a:p>
            <a:r>
              <a:rPr lang="en-US" sz="2500" dirty="0"/>
              <a:t>Mai </a:t>
            </a:r>
            <a:r>
              <a:rPr lang="en-US" sz="2500" dirty="0" err="1"/>
              <a:t>multe</a:t>
            </a:r>
            <a:r>
              <a:rPr lang="en-US" sz="2500" dirty="0"/>
              <a:t> </a:t>
            </a:r>
            <a:r>
              <a:rPr lang="en-US" sz="2500" dirty="0" err="1"/>
              <a:t>lecții</a:t>
            </a:r>
            <a:r>
              <a:rPr lang="en-US" sz="2500" dirty="0"/>
              <a:t> </a:t>
            </a:r>
            <a:r>
              <a:rPr lang="en-US" sz="2500" dirty="0" err="1"/>
              <a:t>disponibile</a:t>
            </a:r>
            <a:r>
              <a:rPr lang="en-US" sz="2500" dirty="0"/>
              <a:t> pe </a:t>
            </a:r>
            <a:r>
              <a:rPr lang="en-US" sz="2500" dirty="0">
                <a:hlinkClick r:id="rId2"/>
              </a:rPr>
              <a:t>www.ev3lessons.com</a:t>
            </a:r>
            <a:r>
              <a:rPr lang="en-US" sz="2500" dirty="0"/>
              <a:t> </a:t>
            </a:r>
            <a:r>
              <a:rPr lang="en-US" sz="2500" dirty="0" err="1"/>
              <a:t>și</a:t>
            </a:r>
            <a:r>
              <a:rPr lang="en-US" sz="2500" dirty="0"/>
              <a:t> </a:t>
            </a:r>
            <a:r>
              <a:rPr lang="en-US" sz="2500" dirty="0">
                <a:hlinkClick r:id="rId3"/>
              </a:rPr>
              <a:t>www.flltutorials.com</a:t>
            </a:r>
            <a:endParaRPr lang="en-US" sz="2500" dirty="0"/>
          </a:p>
          <a:p>
            <a:r>
              <a:rPr lang="ro-RO" sz="2500" dirty="0">
                <a:solidFill>
                  <a:srgbClr val="0070C0"/>
                </a:solidFill>
              </a:rPr>
              <a:t>Această lecție a fost tradusă în limba romană de echipa FTC Rosophia #21455</a:t>
            </a:r>
            <a:endParaRPr lang="en-US" sz="2500" dirty="0">
              <a:solidFill>
                <a:srgbClr val="0070C0"/>
              </a:solidFill>
            </a:endParaRPr>
          </a:p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 (Last Edit 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79" t="11606" r="9183" b="11463"/>
          <a:stretch/>
        </p:blipFill>
        <p:spPr>
          <a:xfrm>
            <a:off x="1024359" y="3896593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231</TotalTime>
  <Words>880</Words>
  <Application>Microsoft Office PowerPoint</Application>
  <PresentationFormat>On-screen Show (4:3)</PresentationFormat>
  <Paragraphs>85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Graficul de activități pentru proiectul de cercetare</vt:lpstr>
      <vt:lpstr>Despre autori</vt:lpstr>
      <vt:lpstr>cronologia:  mersul înapoi</vt:lpstr>
      <vt:lpstr>August 1st: Lansarea provocării</vt:lpstr>
      <vt:lpstr>August</vt:lpstr>
      <vt:lpstr>September</vt:lpstr>
      <vt:lpstr>October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marinela</cp:lastModifiedBy>
  <cp:revision>50</cp:revision>
  <cp:lastPrinted>2018-09-02T15:47:17Z</cp:lastPrinted>
  <dcterms:created xsi:type="dcterms:W3CDTF">2017-08-13T17:46:18Z</dcterms:created>
  <dcterms:modified xsi:type="dcterms:W3CDTF">2023-08-23T12:20:21Z</dcterms:modified>
</cp:coreProperties>
</file>