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68" r:id="rId2"/>
    <p:sldId id="269" r:id="rId3"/>
    <p:sldId id="257" r:id="rId4"/>
    <p:sldId id="264" r:id="rId5"/>
    <p:sldId id="265" r:id="rId6"/>
    <p:sldId id="267" r:id="rId7"/>
    <p:sldId id="26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7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81D892-C1C9-1944-989A-4FF5B8848240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2DB9F56-73BE-1243-BFBD-894F31D6BA5B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FC0792-83DF-D24E-904B-48F95E446C99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4BAA1F-31CA-D649-9D43-CCE02FFA7DB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9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5E696-5D29-4D74-8A7E-0B8F360988C0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06A064E-0428-FA46-9186-B9272ADFC31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32E8C98-3F6A-444B-8B61-084B60DF57E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008B6BE-7E4F-F84C-8026-FD788FFE52EE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3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E7E71AB-C6C6-FB47-A522-0DA524235CD3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1E850-89DE-4848-88C5-0957AC759863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B066C53-B3E8-D442-BE92-319AF2EBB27D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FEB73E-F68D-804D-BD26-D4C710C945B4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Discutați cu alții despre proiectul vostru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Team 3659 </a:t>
            </a:r>
            <a:r>
              <a:rPr lang="en-US" sz="2400" dirty="0" err="1"/>
              <a:t>N</a:t>
            </a:r>
            <a:r>
              <a:rPr lang="en-US" sz="2400" cap="none" dirty="0" err="1"/>
              <a:t>e</a:t>
            </a:r>
            <a:r>
              <a:rPr lang="en-US" sz="2400" dirty="0" err="1"/>
              <a:t>Xt</a:t>
            </a:r>
            <a:r>
              <a:rPr lang="en-US" sz="2400" dirty="0"/>
              <a:t> Gen &amp;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7526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Despre autori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8835"/>
            <a:ext cx="4117769" cy="4324247"/>
          </a:xfrm>
        </p:spPr>
        <p:txBody>
          <a:bodyPr>
            <a:normAutofit/>
          </a:bodyPr>
          <a:lstStyle/>
          <a:p>
            <a:pPr lvl="1"/>
            <a:r>
              <a:rPr lang="en-US" sz="1400" dirty="0" err="1"/>
              <a:t>Frații</a:t>
            </a:r>
            <a:r>
              <a:rPr lang="en-US" sz="1400" dirty="0"/>
              <a:t> </a:t>
            </a:r>
            <a:r>
              <a:rPr lang="en-US" sz="1400" dirty="0" err="1"/>
              <a:t>Seshan</a:t>
            </a:r>
            <a:r>
              <a:rPr lang="en-US" sz="1400" dirty="0"/>
              <a:t> Brothers au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echipa</a:t>
            </a:r>
            <a:r>
              <a:rPr lang="en-US" sz="1400" dirty="0"/>
              <a:t>  Not the Droids You Are Looking For </a:t>
            </a:r>
          </a:p>
          <a:p>
            <a:pPr lvl="1"/>
            <a:r>
              <a:rPr lang="en-US" sz="1400" dirty="0" err="1"/>
              <a:t>Proiectul</a:t>
            </a:r>
            <a:r>
              <a:rPr lang="en-US" sz="1400" dirty="0"/>
              <a:t> </a:t>
            </a:r>
            <a:r>
              <a:rPr lang="en-US" sz="1400" dirty="0" err="1"/>
              <a:t>nostru</a:t>
            </a:r>
            <a:r>
              <a:rPr lang="en-US" sz="1400" dirty="0"/>
              <a:t> de </a:t>
            </a:r>
            <a:r>
              <a:rPr lang="en-US" sz="1400" dirty="0" err="1"/>
              <a:t>cercetare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Trash Trek a </a:t>
            </a:r>
            <a:r>
              <a:rPr lang="en-US" sz="1400" dirty="0" err="1"/>
              <a:t>fost</a:t>
            </a:r>
            <a:r>
              <a:rPr lang="en-US" sz="1400" dirty="0"/>
              <a:t> semifinalist la Global Innovation Award (Top 20 out of 30,000 teams).</a:t>
            </a:r>
          </a:p>
          <a:p>
            <a:pPr lvl="1"/>
            <a:r>
              <a:rPr lang="en-US" sz="1400" dirty="0" err="1"/>
              <a:t>Proiectul</a:t>
            </a:r>
            <a:r>
              <a:rPr lang="en-US" sz="1400" dirty="0"/>
              <a:t> </a:t>
            </a:r>
            <a:r>
              <a:rPr lang="en-US" sz="1400" dirty="0" err="1"/>
              <a:t>nostru</a:t>
            </a:r>
            <a:r>
              <a:rPr lang="en-US" sz="1400" dirty="0"/>
              <a:t> de </a:t>
            </a:r>
            <a:r>
              <a:rPr lang="en-US" sz="1400" dirty="0" err="1"/>
              <a:t>cercetare</a:t>
            </a:r>
            <a:r>
              <a:rPr lang="en-US" sz="1400" dirty="0"/>
              <a:t> Nature’s Fury a </a:t>
            </a:r>
            <a:r>
              <a:rPr lang="en-US" sz="1400" dirty="0" err="1"/>
              <a:t>câștigat</a:t>
            </a:r>
            <a:r>
              <a:rPr lang="en-US" sz="1400" dirty="0"/>
              <a:t> Innovative Solution la FIRST LEGO League International Open </a:t>
            </a:r>
            <a:r>
              <a:rPr lang="en-US" sz="1400" dirty="0" err="1"/>
              <a:t>în</a:t>
            </a:r>
            <a:r>
              <a:rPr lang="en-US" sz="1400" dirty="0"/>
              <a:t> Toronto.</a:t>
            </a:r>
          </a:p>
          <a:p>
            <a:pPr lvl="1"/>
            <a:r>
              <a:rPr lang="en-US" sz="1400" dirty="0" err="1"/>
              <a:t>Proiectul</a:t>
            </a:r>
            <a:r>
              <a:rPr lang="en-US" sz="1400" dirty="0"/>
              <a:t> </a:t>
            </a:r>
            <a:r>
              <a:rPr lang="en-US" sz="1400" dirty="0" err="1"/>
              <a:t>nostru</a:t>
            </a:r>
            <a:r>
              <a:rPr lang="en-US" sz="1400" dirty="0"/>
              <a:t> de </a:t>
            </a:r>
            <a:r>
              <a:rPr lang="en-US" sz="1400" dirty="0" err="1"/>
              <a:t>cercetare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World Class a </a:t>
            </a:r>
            <a:r>
              <a:rPr lang="en-US" sz="1400" dirty="0" err="1"/>
              <a:t>fost</a:t>
            </a:r>
            <a:r>
              <a:rPr lang="en-US" sz="1400" dirty="0"/>
              <a:t> EV3Lessons.com! ;-)</a:t>
            </a:r>
          </a:p>
          <a:p>
            <a:pPr lvl="1"/>
            <a:r>
              <a:rPr lang="en-US" sz="1400" dirty="0" err="1"/>
              <a:t>Suntem</a:t>
            </a:r>
            <a:r>
              <a:rPr lang="en-US" sz="1400" dirty="0"/>
              <a:t> </a:t>
            </a:r>
            <a:r>
              <a:rPr lang="en-US" sz="1400" dirty="0" err="1"/>
              <a:t>câștigătorii</a:t>
            </a:r>
            <a:r>
              <a:rPr lang="en-US" sz="1400" dirty="0"/>
              <a:t> Champion’s award la World 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464" y="1737361"/>
            <a:ext cx="4305567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Gen sunt o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echipă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școlii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din Garrett County, Maryland cu 13 ani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experiență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FIRST LEGO League 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incluzând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participarea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Turnee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internaționale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câștigat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primul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2013 Global Innovation Award.  </a:t>
            </a:r>
            <a:endParaRPr lang="ro-RO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câștigat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Top 20 GIA Semi-Finalist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2017pentru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soluția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inovativă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BeeHaven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plus, au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câștigat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primul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Soluția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Inovativă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Mountain State Invitational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2017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91645-228F-4215-BAD4-320E2B3492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35" y="4702498"/>
            <a:ext cx="3310173" cy="1230584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51A3DDB-EE9F-4AD4-BD19-30FD10BD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51" y="4768184"/>
            <a:ext cx="1802294" cy="18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să împărtășești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en-US" sz="2400" i="1" dirty="0"/>
              <a:t>FIRST</a:t>
            </a:r>
            <a:r>
              <a:rPr lang="en-US" sz="2400" dirty="0"/>
              <a:t> LEGO League, </a:t>
            </a:r>
            <a:r>
              <a:rPr lang="ro-RO" sz="2400" dirty="0"/>
              <a:t>să împărtășești proiectul este o componentă </a:t>
            </a:r>
            <a:r>
              <a:rPr lang="ro-RO" sz="2400"/>
              <a:t>foarte importantă a competiției</a:t>
            </a:r>
            <a:r>
              <a:rPr lang="en-US" sz="2400"/>
              <a:t>.</a:t>
            </a:r>
            <a:endParaRPr lang="en-US" sz="2400" dirty="0"/>
          </a:p>
          <a:p>
            <a:r>
              <a:rPr lang="ro-RO" sz="2400" dirty="0"/>
              <a:t>Publicarea proiectului implică și prezentarea pe care o faceți juraților</a:t>
            </a:r>
            <a:r>
              <a:rPr lang="en-US" sz="2400" dirty="0"/>
              <a:t> (</a:t>
            </a:r>
            <a:r>
              <a:rPr lang="ro-RO" sz="2400" dirty="0"/>
              <a:t>pe care am acoperit-o în lecția </a:t>
            </a:r>
            <a:r>
              <a:rPr lang="en-US" sz="2400" dirty="0"/>
              <a:t>Presentations), </a:t>
            </a:r>
            <a:r>
              <a:rPr lang="ro-RO" sz="2400" dirty="0"/>
              <a:t>dar și prezentarea cu membrii echipei pentru publicul larg</a:t>
            </a:r>
            <a:r>
              <a:rPr lang="en-US" sz="2400" dirty="0"/>
              <a:t> (</a:t>
            </a:r>
            <a:r>
              <a:rPr lang="en-US" sz="2400" dirty="0" err="1"/>
              <a:t>exper</a:t>
            </a:r>
            <a:r>
              <a:rPr lang="ro-RO" sz="2400" dirty="0"/>
              <a:t>ți și utilizatori</a:t>
            </a:r>
            <a:r>
              <a:rPr lang="en-US" sz="2400" dirty="0"/>
              <a:t>)</a:t>
            </a:r>
            <a:r>
              <a:rPr lang="ro-RO" sz="2400" dirty="0"/>
              <a:t>.</a:t>
            </a:r>
            <a:endParaRPr lang="en-US" sz="2400" dirty="0"/>
          </a:p>
          <a:p>
            <a:r>
              <a:rPr lang="ro-RO" sz="2400" dirty="0"/>
              <a:t>Nu numai că este un exercițiu bun pentru echipa voastră să vorbească despre proiect dar este și o parte importantă a </a:t>
            </a:r>
            <a:r>
              <a:rPr lang="en-US" sz="2400" i="1" dirty="0"/>
              <a:t>FIRST</a:t>
            </a:r>
            <a:r>
              <a:rPr lang="en-US" sz="2400" dirty="0"/>
              <a:t> LEGO League </a:t>
            </a:r>
            <a:r>
              <a:rPr lang="ro-RO" sz="2400" dirty="0"/>
              <a:t>și este inclusă această operațiune în grila de punctaj a Proiectului de Inovare.</a:t>
            </a:r>
            <a:endParaRPr lang="en-US" sz="2400" dirty="0"/>
          </a:p>
          <a:p>
            <a:r>
              <a:rPr lang="ro-RO" sz="2400" dirty="0"/>
              <a:t>Țelul per-total este să primiți un feed</a:t>
            </a:r>
            <a:r>
              <a:rPr lang="en-US" sz="2400" dirty="0"/>
              <a:t>back </a:t>
            </a:r>
            <a:r>
              <a:rPr lang="ro-RO" sz="2400" dirty="0"/>
              <a:t>și să îmbunătățiți soluția voastră.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 cine trebuie să împărtășiți proiectul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91" y="1635542"/>
            <a:ext cx="4388750" cy="4023360"/>
          </a:xfrm>
        </p:spPr>
        <p:txBody>
          <a:bodyPr>
            <a:normAutofit lnSpcReduction="10000"/>
          </a:bodyPr>
          <a:lstStyle/>
          <a:p>
            <a:r>
              <a:rPr lang="ro-RO" sz="2400" dirty="0"/>
              <a:t>Să incepi cu prietenii și familia este o bună idee</a:t>
            </a:r>
            <a:endParaRPr lang="en-US" sz="2400" dirty="0"/>
          </a:p>
          <a:p>
            <a:r>
              <a:rPr lang="ro-RO" sz="2400" dirty="0"/>
              <a:t>Să împărtășești proiectul cu profesorii de la școală și colegii de clasă este grozav.</a:t>
            </a:r>
            <a:endParaRPr lang="en-US" sz="2400" dirty="0"/>
          </a:p>
          <a:p>
            <a:r>
              <a:rPr lang="ro-RO" sz="2400" i="1" dirty="0">
                <a:solidFill>
                  <a:srgbClr val="FF0000"/>
                </a:solidFill>
              </a:rPr>
              <a:t>Dar asigurați-vă că vorbiți despre proiect cu oameni care chiar pot să vă ajute să îmbunătățiți soluția voastră inovativă și experți care vă pot da un </a:t>
            </a:r>
            <a:r>
              <a:rPr lang="en-US" sz="2400" i="1" dirty="0">
                <a:solidFill>
                  <a:srgbClr val="FF0000"/>
                </a:solidFill>
              </a:rPr>
              <a:t>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117" y="1969707"/>
            <a:ext cx="3830250" cy="29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10" y="1628020"/>
            <a:ext cx="4948099" cy="40233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Pro</a:t>
            </a:r>
            <a:r>
              <a:rPr lang="ro-RO" b="1" dirty="0"/>
              <a:t>i</a:t>
            </a:r>
            <a:r>
              <a:rPr lang="en-US" b="1" dirty="0" err="1"/>
              <a:t>ect</a:t>
            </a:r>
            <a:r>
              <a:rPr lang="en-US" b="1" dirty="0"/>
              <a:t>: </a:t>
            </a:r>
            <a:r>
              <a:rPr lang="ro-RO" dirty="0"/>
              <a:t>Liliecii sunt uciși de eoliene</a:t>
            </a:r>
            <a:endParaRPr lang="en-US" dirty="0"/>
          </a:p>
          <a:p>
            <a:r>
              <a:rPr lang="en-US" b="1" dirty="0"/>
              <a:t>Share</a:t>
            </a:r>
            <a:r>
              <a:rPr lang="ro-RO" b="1" dirty="0"/>
              <a:t>-uim cu</a:t>
            </a:r>
            <a:r>
              <a:rPr lang="en-US" b="1" dirty="0"/>
              <a:t>: </a:t>
            </a:r>
            <a:r>
              <a:rPr lang="ro-RO" dirty="0"/>
              <a:t>Operatorii de eoliene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</a:t>
            </a:r>
            <a:r>
              <a:rPr lang="ro-RO" b="1" dirty="0"/>
              <a:t>i</a:t>
            </a:r>
            <a:r>
              <a:rPr lang="en-US" b="1" dirty="0" err="1"/>
              <a:t>ect</a:t>
            </a:r>
            <a:r>
              <a:rPr lang="en-US" b="1" dirty="0"/>
              <a:t>: </a:t>
            </a:r>
            <a:r>
              <a:rPr lang="ro-RO" dirty="0"/>
              <a:t>Cenușa cauzează probleme motoarelor</a:t>
            </a:r>
            <a:endParaRPr lang="en-US" dirty="0"/>
          </a:p>
          <a:p>
            <a:r>
              <a:rPr lang="en-US" b="1" dirty="0"/>
              <a:t>Share</a:t>
            </a:r>
            <a:r>
              <a:rPr lang="ro-RO" b="1" dirty="0"/>
              <a:t>-uim cu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o-RO" dirty="0"/>
              <a:t>Lucrători în aviație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</a:t>
            </a:r>
            <a:r>
              <a:rPr lang="ro-RO" b="1" dirty="0"/>
              <a:t>i</a:t>
            </a:r>
            <a:r>
              <a:rPr lang="en-US" b="1" dirty="0" err="1"/>
              <a:t>ect</a:t>
            </a:r>
            <a:r>
              <a:rPr lang="en-US" b="1" dirty="0"/>
              <a:t>: </a:t>
            </a:r>
            <a:r>
              <a:rPr lang="ro-RO" dirty="0"/>
              <a:t>Nevoia seniorilor de a-și aduce aminte</a:t>
            </a:r>
            <a:endParaRPr lang="en-US" dirty="0"/>
          </a:p>
          <a:p>
            <a:r>
              <a:rPr lang="en-US" b="1" dirty="0"/>
              <a:t>Share</a:t>
            </a:r>
            <a:r>
              <a:rPr lang="ro-RO" b="1" dirty="0"/>
              <a:t>-uim cu</a:t>
            </a:r>
            <a:r>
              <a:rPr lang="en-US" b="1" dirty="0"/>
              <a:t>: </a:t>
            </a:r>
            <a:r>
              <a:rPr lang="ro-RO" dirty="0"/>
              <a:t>Bunicii tăi și seniorii din centrele de îngrijire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971" y="2100650"/>
            <a:ext cx="3622542" cy="27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545E-5894-439F-9E5E-835922F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să împărtășești proiectul de inovare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827-06A2-4BE3-B5CC-3CB88F6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94" y="1543109"/>
            <a:ext cx="8681544" cy="4627416"/>
          </a:xfrm>
        </p:spPr>
        <p:txBody>
          <a:bodyPr>
            <a:normAutofit fontScale="92500" lnSpcReduction="10000"/>
          </a:bodyPr>
          <a:lstStyle/>
          <a:p>
            <a:r>
              <a:rPr lang="ro-RO" sz="2900" dirty="0"/>
              <a:t>Când echipa voastră își prezintă proiectul</a:t>
            </a:r>
            <a:r>
              <a:rPr lang="en-US" sz="2900" dirty="0"/>
              <a:t>:</a:t>
            </a:r>
            <a:r>
              <a:rPr lang="ro-RO" sz="2900" dirty="0"/>
              <a:t> </a:t>
            </a:r>
            <a:endParaRPr lang="en-US" sz="2900" dirty="0"/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Introduce</a:t>
            </a:r>
            <a:r>
              <a:rPr lang="ro-RO" sz="1800" dirty="0"/>
              <a:t>ți</a:t>
            </a:r>
            <a:r>
              <a:rPr lang="en-US" sz="1800" dirty="0"/>
              <a:t> </a:t>
            </a:r>
            <a:r>
              <a:rPr lang="ro-RO" sz="1800" dirty="0"/>
              <a:t>cu entuziasm echipa </a:t>
            </a:r>
            <a:r>
              <a:rPr lang="en-US" sz="1800" dirty="0"/>
              <a:t>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Exp</a:t>
            </a:r>
            <a:r>
              <a:rPr lang="ro-RO" sz="1800" dirty="0"/>
              <a:t>licați ce e</a:t>
            </a:r>
            <a:r>
              <a:rPr lang="en-US" sz="1800" dirty="0"/>
              <a:t> </a:t>
            </a:r>
            <a:r>
              <a:rPr lang="en-US" sz="1800" i="1" dirty="0"/>
              <a:t>FIRST</a:t>
            </a:r>
            <a:r>
              <a:rPr lang="en-US" sz="1800" dirty="0"/>
              <a:t> LEGO League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 err="1"/>
              <a:t>Expl</a:t>
            </a:r>
            <a:r>
              <a:rPr lang="ro-RO" sz="1800" dirty="0"/>
              <a:t>icați tema sezonului</a:t>
            </a:r>
            <a:endParaRPr lang="en-US" sz="1800" dirty="0"/>
          </a:p>
          <a:p>
            <a:pPr marL="544068" lvl="1" indent="-342900">
              <a:buFont typeface="+mj-lt"/>
              <a:buAutoNum type="arabicPeriod"/>
            </a:pPr>
            <a:r>
              <a:rPr lang="en-US" sz="1800" dirty="0" err="1"/>
              <a:t>Defin</a:t>
            </a:r>
            <a:r>
              <a:rPr lang="ro-RO" sz="1800" dirty="0"/>
              <a:t>iți problema</a:t>
            </a:r>
            <a:endParaRPr lang="en-US" sz="1800" dirty="0"/>
          </a:p>
          <a:p>
            <a:pPr marL="544068" lvl="1" indent="-342900">
              <a:buFont typeface="+mj-lt"/>
              <a:buAutoNum type="arabicPeriod"/>
            </a:pPr>
            <a:r>
              <a:rPr lang="en-US" sz="1800" dirty="0" err="1"/>
              <a:t>Expl</a:t>
            </a:r>
            <a:r>
              <a:rPr lang="ro-RO" sz="1800" dirty="0"/>
              <a:t>icați soluțiile existente</a:t>
            </a:r>
            <a:endParaRPr lang="en-US" sz="1800" dirty="0"/>
          </a:p>
          <a:p>
            <a:pPr marL="544068" lvl="1" indent="-342900">
              <a:buFont typeface="+mj-lt"/>
              <a:buAutoNum type="arabicPeriod"/>
            </a:pPr>
            <a:r>
              <a:rPr lang="en-US" sz="1800" dirty="0" err="1"/>
              <a:t>Expl</a:t>
            </a:r>
            <a:r>
              <a:rPr lang="ro-RO" sz="1800" dirty="0"/>
              <a:t>icați soluția voastră</a:t>
            </a:r>
            <a:endParaRPr lang="en-US" sz="1800" dirty="0"/>
          </a:p>
          <a:p>
            <a:pPr marL="544068" lvl="1" indent="-342900">
              <a:buFont typeface="+mj-lt"/>
              <a:buAutoNum type="arabicPeriod"/>
            </a:pPr>
            <a:r>
              <a:rPr lang="en-US" sz="1800" dirty="0" err="1"/>
              <a:t>Expl</a:t>
            </a:r>
            <a:r>
              <a:rPr lang="ro-RO" sz="1800" dirty="0"/>
              <a:t>icați de ce soluția e inovativă</a:t>
            </a:r>
            <a:endParaRPr lang="en-US" sz="1800" dirty="0"/>
          </a:p>
          <a:p>
            <a:pPr marL="544068" lvl="1" indent="-342900">
              <a:buFont typeface="+mj-lt"/>
              <a:buAutoNum type="arabicPeriod"/>
            </a:pPr>
            <a:r>
              <a:rPr lang="ro-RO" sz="1800" dirty="0"/>
              <a:t>Dacă echipa a testat soluția și a realizat un prototipuri</a:t>
            </a:r>
            <a:r>
              <a:rPr lang="en-US" sz="1800" dirty="0"/>
              <a:t>, </a:t>
            </a:r>
            <a:r>
              <a:rPr lang="ro-RO" sz="1800" dirty="0"/>
              <a:t>explicați datele pe care le-ți primit și vorbiți despre prototipuri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o-RO" sz="2000" b="1" dirty="0">
                <a:solidFill>
                  <a:srgbClr val="FF0000"/>
                </a:solidFill>
              </a:rPr>
              <a:t>Sfat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ro-RO" sz="2000" dirty="0">
                <a:solidFill>
                  <a:schemeClr val="tx1"/>
                </a:solidFill>
              </a:rPr>
              <a:t>Dacă prezentarea pentru jurați este gata</a:t>
            </a:r>
            <a:r>
              <a:rPr lang="en-US" sz="2000" dirty="0">
                <a:solidFill>
                  <a:schemeClr val="tx1"/>
                </a:solidFill>
              </a:rPr>
              <a:t>, u</a:t>
            </a:r>
            <a:r>
              <a:rPr lang="ro-RO" sz="2000" dirty="0">
                <a:solidFill>
                  <a:schemeClr val="tx1"/>
                </a:solidFill>
              </a:rPr>
              <a:t>tilizați oportunitatea pentru a prezenta proiectul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ro-RO" sz="2000" dirty="0">
                <a:solidFill>
                  <a:schemeClr val="tx1"/>
                </a:solidFill>
              </a:rPr>
              <a:t> Aceasta este un exercițiu foarte bun care permite echipei să vadă ce poate imbunătăți.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6880-D1F4-4DBD-82FF-B7546CF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D914-52C9-43FA-929B-7492FBF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8B4BE-7799-4671-B6D9-0AC37FB8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1919" y="2541522"/>
            <a:ext cx="3669025" cy="17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facem mai departe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38" y="1601894"/>
            <a:ext cx="4379688" cy="4023360"/>
          </a:xfrm>
        </p:spPr>
        <p:txBody>
          <a:bodyPr>
            <a:normAutofit fontScale="92500" lnSpcReduction="20000"/>
          </a:bodyPr>
          <a:lstStyle/>
          <a:p>
            <a:r>
              <a:rPr lang="ro-RO" sz="2400" dirty="0"/>
              <a:t>Oamenii cu care ați discutat despre proiectul vostru pot să vă dea un feedback util.</a:t>
            </a:r>
            <a:endParaRPr lang="en-US" sz="2400" dirty="0"/>
          </a:p>
          <a:p>
            <a:r>
              <a:rPr lang="en-US" sz="2400" dirty="0" err="1"/>
              <a:t>Incorpor</a:t>
            </a:r>
            <a:r>
              <a:rPr lang="ro-RO" sz="2400" dirty="0"/>
              <a:t>ați ideile în soluția voastră inovativă</a:t>
            </a:r>
            <a:r>
              <a:rPr lang="en-US" sz="2400" dirty="0"/>
              <a:t> </a:t>
            </a:r>
            <a:endParaRPr lang="ro-RO" sz="2400" dirty="0"/>
          </a:p>
          <a:p>
            <a:r>
              <a:rPr lang="ro-RO" sz="2400" dirty="0"/>
              <a:t>Mai mult ca sigur, întrebările pe care aceștia vi le adresează</a:t>
            </a:r>
            <a:r>
              <a:rPr lang="en-US" sz="2400" dirty="0"/>
              <a:t>, </a:t>
            </a:r>
            <a:r>
              <a:rPr lang="ro-RO" sz="2400" dirty="0"/>
              <a:t>pot fi și acelea care să vă fie adresate de jurați</a:t>
            </a:r>
            <a:r>
              <a:rPr lang="en-US" sz="2400" dirty="0"/>
              <a:t>. </a:t>
            </a:r>
          </a:p>
          <a:p>
            <a:r>
              <a:rPr lang="ro-RO" sz="2400" dirty="0"/>
              <a:t>Așa că, ascultați cu atenție și utilizați feedback-ul lor pentru a îmbunătăți și prezentarea</a:t>
            </a:r>
            <a:endParaRPr lang="en-US" sz="2400" dirty="0"/>
          </a:p>
          <a:p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011" y="2183686"/>
            <a:ext cx="3748151" cy="24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Această lecție a fost scrisă de</a:t>
            </a:r>
            <a:r>
              <a:rPr lang="en-US" sz="2000" dirty="0"/>
              <a:t> Sanjay and Arvind from Not the Droids You Are Looking For </a:t>
            </a:r>
            <a:r>
              <a:rPr lang="ro-RO" sz="2000" dirty="0"/>
              <a:t>și</a:t>
            </a:r>
            <a:r>
              <a:rPr lang="en-US" sz="2000" dirty="0"/>
              <a:t> Team 3659 NeXT GEN (Facebook: Garrett County FIRST LEGO League Team 3659). </a:t>
            </a:r>
          </a:p>
          <a:p>
            <a:r>
              <a:rPr lang="en-US" sz="2000" dirty="0"/>
              <a:t>M</a:t>
            </a:r>
            <a:r>
              <a:rPr lang="ro-RO" sz="2000" dirty="0"/>
              <a:t>ai multe lecții despre </a:t>
            </a:r>
            <a:r>
              <a:rPr lang="en-US" sz="2000" dirty="0"/>
              <a:t>FIRST LEGO League </a:t>
            </a:r>
            <a:r>
              <a:rPr lang="ro-RO" sz="2000" dirty="0"/>
              <a:t>sunt disponibile pe 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000" dirty="0">
              <a:solidFill>
                <a:srgbClr val="0070C0"/>
              </a:solidFill>
            </a:endParaRPr>
          </a:p>
          <a:p>
            <a:r>
              <a:rPr lang="ro-RO" sz="20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37" y="4054712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218</TotalTime>
  <Words>699</Words>
  <Application>Microsoft Office PowerPoint</Application>
  <PresentationFormat>On-screen Show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Wingdings</vt:lpstr>
      <vt:lpstr>Wingdings 2</vt:lpstr>
      <vt:lpstr>Dividend</vt:lpstr>
      <vt:lpstr>Discutați cu alții despre proiectul vostru</vt:lpstr>
      <vt:lpstr>Despre autori</vt:lpstr>
      <vt:lpstr>De ce să împărtășești ?</vt:lpstr>
      <vt:lpstr>Cu cine trebuie să împărtășiți proiectul?</vt:lpstr>
      <vt:lpstr>exemple</vt:lpstr>
      <vt:lpstr>Cum să împărtășești proiectul de inovare</vt:lpstr>
      <vt:lpstr>Ce facem mai departe?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Adnim</cp:lastModifiedBy>
  <cp:revision>38</cp:revision>
  <cp:lastPrinted>2017-10-31T12:52:55Z</cp:lastPrinted>
  <dcterms:created xsi:type="dcterms:W3CDTF">2017-08-13T17:46:18Z</dcterms:created>
  <dcterms:modified xsi:type="dcterms:W3CDTF">2023-08-23T17:15:44Z</dcterms:modified>
</cp:coreProperties>
</file>