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4"/>
  </p:notesMasterIdLst>
  <p:handoutMasterIdLst>
    <p:handoutMasterId r:id="rId15"/>
  </p:handoutMasterIdLst>
  <p:sldIdLst>
    <p:sldId id="289" r:id="rId8"/>
    <p:sldId id="290" r:id="rId9"/>
    <p:sldId id="291" r:id="rId10"/>
    <p:sldId id="305" r:id="rId11"/>
    <p:sldId id="306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4" autoAdjust="0"/>
    <p:restoredTop sz="91408"/>
  </p:normalViewPr>
  <p:slideViewPr>
    <p:cSldViewPr snapToGrid="0" snapToObjects="1">
      <p:cViewPr varScale="1">
        <p:scale>
          <a:sx n="119" d="100"/>
          <a:sy n="11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26D2-5040-BB44-A067-19F67FFA35C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CB6-4047-C240-99BA-BA5EC7B0D6D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16B2-8A4A-E24F-9FB6-A2FA0E829C6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ED8F-E0AA-3F4C-8311-7984552C395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2820-BB35-F24B-A8DD-8B609B148F0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FAA-E137-D44B-8AF1-6EDC83EAED05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4AC5-AA51-EB4B-84B2-E11CD018218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2FB75-496E-6149-9DE0-B13DAE585680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4B307-0C58-244A-809B-D2576537CFB0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4154-FA40-2244-9F25-40576788F49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38C5-27AD-4A42-947D-51987311F22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6484E-F4AD-6548-8853-652F74E5942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9D2B-95ED-A948-B0DB-11780CC6EC86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F1ED-7B52-C14A-BD80-350BB9DAC9D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1D1DD-317F-1542-ADBC-821DE77A18F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A220-2315-0A40-8966-3B17F583D43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92F-A138-AA49-A564-5DD1C984E33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FD37-AB54-B049-A02A-743FA20BA97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E85-DE92-7C4B-8C02-09F857BE6DE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AA02-1EB0-BB4A-A304-8274AF809BA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83B-D6B0-684E-A29C-D3059FF4304A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DD41-8F35-CD40-B3EE-91AFE1162D3E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8E00-6230-204A-B11B-5515F69FFE9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F36-4EFC-A94A-89AE-B3FCA991346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CBFC-692B-B04E-9DE9-248269557DC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F08B-8122-7D40-B0E7-4086CCEBA37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489-3D91-4B47-ACA0-7BB7DB33D49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528A-9A15-6746-8097-C05B5DCCCC0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5EE0-D2A6-DC49-A86E-0C418F673CF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005-F4B4-8943-8844-7D3E3C4F317F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473B-844D-9E4F-B571-3A1071559B5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766DC-7512-324B-AE27-AD0013F6CAA2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25FA5-6E17-D94D-B20B-0F76473FA161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2D0B7-AAC5-8746-8E8C-BED21E9410D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AD8C3-ABDF-4449-9EC5-CC3B6E59BD9C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E971-0ED2-3E4B-B861-C7B624F9E36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4EB6-57F2-CB48-8593-C3CB8418882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DCB0-F5BA-7545-BFC3-F20142682E5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CAC3A-EA20-024F-9797-AFE14780F52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3A83-FC10-F34F-BEA5-81C3A57CACD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F9E3-6693-AB46-B47B-F80A02BAC4B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0EC8-5ECD-A942-B78A-EDEEB434835B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3A2F2-03E7-7549-89CA-B37F7DE2A2C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53F5-9920-7348-AA69-340D2BA18AB2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2C86-28B0-5C4E-B147-6B78C49A5734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493F-3C90-C445-BA34-5A6117720CFB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31E2-EE89-4541-BBAD-17CC5CE743DA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F4C2-02BA-CA46-A46D-3B3BA654F5D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8DBA-7460-CC49-99E8-538FF924864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73C77-35FA-7941-AA9F-CB66CC42ECF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F689-823D-884F-A972-EE19362F84A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D5B6-FA05-6747-866B-98DB44FC46C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FEBB-E86E-3445-8E6F-B7688C6ECE8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AB357-AA37-D04B-A6DD-05FF862503F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1454-B89B-2944-BB09-B4F4B5D3207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52A-C7EF-F148-9D91-1CF321AD95F6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D94B-0167-2641-9869-82E6B7B297BF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4E44-25B1-2047-A3A0-7E39CFC048C2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FDA2-3A32-D349-8A4E-24AB5DB14E54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0282-4274-434B-9E10-447500AB547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511B-EE51-2848-8750-5E5E20F169A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1410-67CA-AE4F-904D-72B88CADB8D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664B-3A6D-754C-9A63-6AB512A0FCF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137CA-212E-B240-B1B0-16626DE9BF1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1E05CD-94A5-8046-B334-651ADA6EB769}" type="datetime1">
              <a:rPr lang="en-US" smtClean="0"/>
              <a:t>8/25/2023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FF436-03AB-FD43-A5F7-7BB1FC0C3F79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8430F4-3E2E-B64B-B12F-F080D7C5422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99B938-3CB4-3D46-AD85-A7B0777BD5C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269E6D6-3906-AA4F-A19D-FFBDF7D825F7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430C951-AC11-4244-8DCE-3CDB03A91EC1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80A225-20F2-AE47-BD20-028C9E587D09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D8BAFBD-5462-7645-8572-99314FD9448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B294239-81D0-B34A-BB6E-71976A5C948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B88899-1EE9-5743-87E8-6B5E7DBA5A6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D4A2-0DE3-8F40-AA88-BAC594577EF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0810-C089-5C4F-AED4-C0F47666BB7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BCBC476-B12C-6045-9473-10E73556195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2E0E19D-DD3E-F348-AFFE-7066C22D63A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F7CB-3028-084A-98C4-0C97498163A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66EE4A9-159E-1C4B-9477-302BE755807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6ED7D9A-9019-EA49-878B-D5887824FB3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CB7D-9935-F443-97EA-3842E11964A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B08815-DD81-7A4E-BC6F-EE2BB8E5F419}" type="datetime1">
              <a:rPr lang="en-US" smtClean="0"/>
              <a:t>8/25/2023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/>
              <a:t>Lecția</a:t>
            </a:r>
            <a:r>
              <a:rPr lang="en-US" dirty="0"/>
              <a:t> 6: </a:t>
            </a:r>
            <a:br>
              <a:rPr lang="en-US" dirty="0"/>
            </a:br>
            <a:r>
              <a:rPr lang="ro-RO" dirty="0"/>
              <a:t>alinierea cu pereții </a:t>
            </a:r>
            <a:r>
              <a:rPr lang="en-US" dirty="0"/>
              <a:t>&amp; MODEL</a:t>
            </a:r>
            <a:r>
              <a:rPr lang="ro-RO" dirty="0"/>
              <a:t>ele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EE903EEA-22A4-E1CA-427E-9B0BBB2B7E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7293"/>
            <a:ext cx="7772400" cy="4053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16" y="839544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De ce alinierea la perete sau modelele de misiuni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82" y="1397009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600" dirty="0"/>
              <a:t>Alinierea la perete și modelele de misiuni poate ajuta robotul tău să pornească drept de- alungul drumului. 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r>
              <a:rPr lang="ro-RO" sz="1600" dirty="0"/>
              <a:t>După plecarea din zona de lansare și întoarcere, robotul poate să nu mai fie drept.</a:t>
            </a:r>
            <a:endParaRPr lang="en-US" sz="1600" dirty="0"/>
          </a:p>
          <a:p>
            <a:pPr marL="666900" lvl="1" indent="-342900">
              <a:buFont typeface="Arial" charset="0"/>
              <a:buChar char="•"/>
            </a:pPr>
            <a:r>
              <a:rPr lang="ro-RO" sz="1200" dirty="0"/>
              <a:t>Mersul înapoi pentru alinierea la perete poate va ajuta robotul să pornească drept</a:t>
            </a:r>
            <a:endParaRPr lang="en-US" sz="12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09FF0-8E6A-8D40-80B1-6F12625F1959}"/>
              </a:ext>
            </a:extLst>
          </p:cNvPr>
          <p:cNvSpPr txBox="1"/>
          <p:nvPr/>
        </p:nvSpPr>
        <p:spPr>
          <a:xfrm>
            <a:off x="2854241" y="2656517"/>
            <a:ext cx="19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</a:t>
            </a:r>
            <a:r>
              <a:rPr lang="ro-RO" dirty="0">
                <a:highlight>
                  <a:srgbClr val="FFFF00"/>
                </a:highlight>
              </a:rPr>
              <a:t>nierea la Perete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DBDC32-1375-9C49-98FF-D4306CBEA386}"/>
              </a:ext>
            </a:extLst>
          </p:cNvPr>
          <p:cNvSpPr txBox="1"/>
          <p:nvPr/>
        </p:nvSpPr>
        <p:spPr>
          <a:xfrm>
            <a:off x="1327277" y="5985859"/>
            <a:ext cx="19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</a:t>
            </a:r>
            <a:r>
              <a:rPr lang="ro-RO" dirty="0">
                <a:highlight>
                  <a:srgbClr val="FFFF00"/>
                </a:highlight>
              </a:rPr>
              <a:t>nierea la Perete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2F588-64C5-A340-8C45-6112E6F54B5D}"/>
              </a:ext>
            </a:extLst>
          </p:cNvPr>
          <p:cNvSpPr txBox="1"/>
          <p:nvPr/>
        </p:nvSpPr>
        <p:spPr>
          <a:xfrm rot="2700284">
            <a:off x="5489427" y="3526433"/>
            <a:ext cx="251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</a:t>
            </a:r>
            <a:r>
              <a:rPr lang="ro-RO" dirty="0">
                <a:highlight>
                  <a:srgbClr val="FFFF00"/>
                </a:highlight>
              </a:rPr>
              <a:t>nierea la model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07ABE-8D5B-BEE4-D691-A5960A12E90D}"/>
              </a:ext>
            </a:extLst>
          </p:cNvPr>
          <p:cNvSpPr txBox="1"/>
          <p:nvPr/>
        </p:nvSpPr>
        <p:spPr>
          <a:xfrm>
            <a:off x="4360656" y="5985859"/>
            <a:ext cx="192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Ali</a:t>
            </a:r>
            <a:r>
              <a:rPr lang="ro-RO" dirty="0">
                <a:highlight>
                  <a:srgbClr val="FFFF00"/>
                </a:highlight>
              </a:rPr>
              <a:t>nierea la Perete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Mișcarea pentru un anumit număr de secunde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28774"/>
            <a:ext cx="4882897" cy="464401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dirty="0"/>
              <a:t>Pentru a se alinia la perete , sau la modele de misiuni fixe, folosește Mov</a:t>
            </a:r>
            <a:r>
              <a:rPr lang="en-US" sz="2000" dirty="0"/>
              <a:t>e Seconds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000" dirty="0"/>
              <a:t>De ce să folosești </a:t>
            </a:r>
            <a:r>
              <a:rPr lang="en-US" sz="2000" dirty="0"/>
              <a:t>Move Seconds?</a:t>
            </a:r>
          </a:p>
          <a:p>
            <a:pPr marL="666900" lvl="1" indent="-342900">
              <a:buFont typeface="Arial" charset="0"/>
              <a:buChar char="•"/>
            </a:pPr>
            <a:r>
              <a:rPr lang="ro-RO" sz="1600" dirty="0"/>
              <a:t>Dacă </a:t>
            </a:r>
            <a:r>
              <a:rPr lang="en-US" sz="1600" dirty="0"/>
              <a:t>Move Degrees </a:t>
            </a:r>
            <a:r>
              <a:rPr lang="ro-RO" sz="1600" dirty="0"/>
              <a:t>sau</a:t>
            </a:r>
            <a:r>
              <a:rPr lang="en-US" sz="1600" dirty="0"/>
              <a:t> Rotations </a:t>
            </a:r>
            <a:r>
              <a:rPr lang="ro-RO" sz="1600" dirty="0"/>
              <a:t>sunt utilizate și robotul se lovește de perete înainte de ca mișcarea să fie completă. Robotul va stala pentru că va încerca să continue mișcarea</a:t>
            </a:r>
            <a:r>
              <a:rPr lang="en-US" sz="1600" dirty="0"/>
              <a:t>.</a:t>
            </a:r>
          </a:p>
          <a:p>
            <a:pPr marL="666900" lvl="1" indent="-342900">
              <a:buFont typeface="Arial" charset="0"/>
              <a:buChar char="•"/>
            </a:pPr>
            <a:r>
              <a:rPr lang="ro-RO" sz="1600" dirty="0"/>
              <a:t>Cu</a:t>
            </a:r>
            <a:r>
              <a:rPr lang="en-US" sz="1600" dirty="0"/>
              <a:t> Move Seconds, </a:t>
            </a:r>
            <a:r>
              <a:rPr lang="ro-RO" sz="1600" dirty="0"/>
              <a:t>robotul va continua cu următoarea comanda din program după un număr specific de secunde indiferent cât de departe ar fi ajuns.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5AD7F5-72D5-514C-A278-54013CF22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1777" y="1943100"/>
            <a:ext cx="3276600" cy="148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4A5C7-3617-03B6-4226-A0D83231C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26" y="3664150"/>
            <a:ext cx="2970618" cy="2124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846DB-CF93-8392-11BD-07156DF53A84}"/>
              </a:ext>
            </a:extLst>
          </p:cNvPr>
          <p:cNvSpPr txBox="1"/>
          <p:nvPr/>
        </p:nvSpPr>
        <p:spPr>
          <a:xfrm>
            <a:off x="7404847" y="5091953"/>
            <a:ext cx="128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from Spike 2.0 App</a:t>
            </a:r>
          </a:p>
        </p:txBody>
      </p:sp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BEA6-6B6E-8345-906E-D72D7A4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să programezi în </a:t>
            </a:r>
            <a:r>
              <a:rPr lang="en-US" dirty="0"/>
              <a:t>EV3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4094-4C04-BC4F-B9F0-D997FE01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66141" cy="3079301"/>
          </a:xfrm>
        </p:spPr>
        <p:txBody>
          <a:bodyPr>
            <a:normAutofit fontScale="92500"/>
          </a:bodyPr>
          <a:lstStyle/>
          <a:p>
            <a:r>
              <a:rPr lang="ro-RO" sz="2400" dirty="0"/>
              <a:t>Pentru a realiza programul </a:t>
            </a:r>
            <a:r>
              <a:rPr lang="en-US" sz="2400" dirty="0"/>
              <a:t>, </a:t>
            </a:r>
            <a:r>
              <a:rPr lang="ro-RO" sz="2400" dirty="0"/>
              <a:t>este nevoie de 2 block-uri de motoare separate </a:t>
            </a:r>
            <a:r>
              <a:rPr lang="en-US" sz="2400" dirty="0"/>
              <a:t>(</a:t>
            </a:r>
            <a:r>
              <a:rPr lang="ro-RO" sz="2400" dirty="0"/>
              <a:t>unul pentru motorul din stânga și unul pentru motorul din dreapta</a:t>
            </a:r>
            <a:r>
              <a:rPr lang="en-US" sz="2400" dirty="0"/>
              <a:t>). </a:t>
            </a:r>
            <a:r>
              <a:rPr lang="ro-RO" sz="2400" dirty="0"/>
              <a:t> Robotul va mișca motoarele timp de 30 de secunde și apoi ar opri motoarele.</a:t>
            </a:r>
            <a:endParaRPr lang="en-US" sz="2400" dirty="0"/>
          </a:p>
          <a:p>
            <a:r>
              <a:rPr lang="ro-RO" sz="2400" dirty="0"/>
              <a:t>De ce să nu folosim block-ul </a:t>
            </a:r>
            <a:r>
              <a:rPr lang="en-US" sz="2400" dirty="0"/>
              <a:t>Move Steering </a:t>
            </a:r>
            <a:r>
              <a:rPr lang="ro-RO" sz="2400" dirty="0"/>
              <a:t>ca în pagina anterioară</a:t>
            </a:r>
            <a:r>
              <a:rPr lang="en-US" sz="2400" dirty="0"/>
              <a:t>?</a:t>
            </a:r>
          </a:p>
          <a:p>
            <a:pPr lvl="1"/>
            <a:r>
              <a:rPr lang="ro-RO" sz="2000" dirty="0"/>
              <a:t>În block-ul</a:t>
            </a:r>
            <a:r>
              <a:rPr lang="en-US" sz="2000" dirty="0"/>
              <a:t> Move Steering, moto</a:t>
            </a:r>
            <a:r>
              <a:rPr lang="ro-RO" sz="2000" dirty="0"/>
              <a:t>arele sunt sincronizate în așa fel </a:t>
            </a:r>
            <a:r>
              <a:rPr lang="ro-RO" sz="2000"/>
              <a:t>încât dacă una </a:t>
            </a:r>
            <a:r>
              <a:rPr lang="ro-RO" sz="2000" dirty="0"/>
              <a:t>din roți atinge peretele și se oprește, cealaltă roată se va opri și ea chiar dacă </a:t>
            </a:r>
            <a:r>
              <a:rPr lang="ro-RO" sz="2000"/>
              <a:t>aceasta n-a </a:t>
            </a:r>
            <a:r>
              <a:rPr lang="ro-RO" sz="2000" dirty="0"/>
              <a:t>atins peretele încâ. De aceea robotul nu se va îndrepta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0FAD7-FF9F-A141-8077-4170E80A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81A6E-327F-8B4B-86CA-7463DB8E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326" y="4655820"/>
            <a:ext cx="5473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3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C3F-7027-8949-91D7-1BCCD5814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3C91-2EAA-2241-8769-045AAA7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68397" cy="4593465"/>
          </a:xfrm>
        </p:spPr>
        <p:txBody>
          <a:bodyPr>
            <a:normAutofit/>
          </a:bodyPr>
          <a:lstStyle/>
          <a:p>
            <a:r>
              <a:rPr lang="ro-RO" sz="2400" dirty="0"/>
              <a:t>Urmăriți lecțiile </a:t>
            </a:r>
            <a:r>
              <a:rPr lang="en-US" sz="2400" dirty="0"/>
              <a:t>Stall Detection </a:t>
            </a:r>
            <a:r>
              <a:rPr lang="ro-RO" sz="2400" dirty="0"/>
              <a:t>și</a:t>
            </a:r>
            <a:r>
              <a:rPr lang="en-US" sz="2400" dirty="0"/>
              <a:t> Move Blocks </a:t>
            </a:r>
            <a:r>
              <a:rPr lang="ro-RO" sz="2400" dirty="0"/>
              <a:t>de pe </a:t>
            </a:r>
            <a:r>
              <a:rPr lang="en-US" sz="2400" dirty="0"/>
              <a:t>EV3Lessons.com </a:t>
            </a:r>
            <a:r>
              <a:rPr lang="ro-RO" sz="2400" dirty="0"/>
              <a:t>sau</a:t>
            </a:r>
            <a:r>
              <a:rPr lang="en-US" sz="2400" dirty="0"/>
              <a:t> PrimeLessons.org </a:t>
            </a:r>
            <a:r>
              <a:rPr lang="ro-RO" sz="2400" dirty="0"/>
              <a:t>pentru mai multe sfaturi</a:t>
            </a:r>
            <a:r>
              <a:rPr lang="en-US" sz="2400" dirty="0"/>
              <a:t>.</a:t>
            </a:r>
          </a:p>
          <a:p>
            <a:r>
              <a:rPr lang="ro-RO" sz="2400" dirty="0"/>
              <a:t>Gandiți-vă cum puteți aplica aceste lecții în acest sezon.</a:t>
            </a:r>
            <a:endParaRPr lang="en-US" sz="2400" dirty="0"/>
          </a:p>
          <a:p>
            <a:r>
              <a:rPr lang="ro-RO" sz="2400" dirty="0"/>
              <a:t>Sunt acolo strategii alternative pe care le poți folosi ca să te poți alinie la un perete sau un model de misiune</a:t>
            </a:r>
            <a:r>
              <a:rPr lang="en-US" sz="2400" dirty="0"/>
              <a:t>? E.g. u</a:t>
            </a:r>
            <a:r>
              <a:rPr lang="ro-RO" sz="2400" dirty="0"/>
              <a:t>tilizarea unui senzor de presiune sau tehnici de detectarea a stalării.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7127E-B015-7C44-8E63-72DB1B71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277949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Words>466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Lecția 6:  alinierea cu pereții &amp; MODELele</vt:lpstr>
      <vt:lpstr>De ce alinierea la perete sau modelele de misiuni</vt:lpstr>
      <vt:lpstr>Mișcarea pentru un anumit număr de secunde</vt:lpstr>
      <vt:lpstr>Cum să programezi în EV3 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</cp:lastModifiedBy>
  <cp:revision>241</cp:revision>
  <cp:lastPrinted>2016-08-04T16:20:00Z</cp:lastPrinted>
  <dcterms:created xsi:type="dcterms:W3CDTF">2014-10-28T21:59:38Z</dcterms:created>
  <dcterms:modified xsi:type="dcterms:W3CDTF">2023-08-25T06:01:01Z</dcterms:modified>
</cp:coreProperties>
</file>