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5" r:id="rId1"/>
    <p:sldMasterId id="2147483847" r:id="rId2"/>
    <p:sldMasterId id="2147483859" r:id="rId3"/>
    <p:sldMasterId id="2147483871" r:id="rId4"/>
    <p:sldMasterId id="2147483883" r:id="rId5"/>
    <p:sldMasterId id="2147483895" r:id="rId6"/>
    <p:sldMasterId id="2147483907" r:id="rId7"/>
  </p:sldMasterIdLst>
  <p:notesMasterIdLst>
    <p:notesMasterId r:id="rId18"/>
  </p:notesMasterIdLst>
  <p:handoutMasterIdLst>
    <p:handoutMasterId r:id="rId19"/>
  </p:handoutMasterIdLst>
  <p:sldIdLst>
    <p:sldId id="289" r:id="rId8"/>
    <p:sldId id="290" r:id="rId9"/>
    <p:sldId id="297" r:id="rId10"/>
    <p:sldId id="302" r:id="rId11"/>
    <p:sldId id="301" r:id="rId12"/>
    <p:sldId id="291" r:id="rId13"/>
    <p:sldId id="293" r:id="rId14"/>
    <p:sldId id="300" r:id="rId15"/>
    <p:sldId id="299" r:id="rId16"/>
    <p:sldId id="274"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43" autoAdjust="0"/>
    <p:restoredTop sz="94648"/>
  </p:normalViewPr>
  <p:slideViewPr>
    <p:cSldViewPr snapToGrid="0" snapToObjects="1">
      <p:cViewPr varScale="1">
        <p:scale>
          <a:sx n="80" d="100"/>
          <a:sy n="80" d="100"/>
        </p:scale>
        <p:origin x="941"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354B44E-40A3-0E46-B16A-9BF1250A248B}" type="datetimeFigureOut">
              <a:rPr lang="en-US" smtClean="0"/>
              <a:t>8/26/2023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CDF1604-CF25-2840-A4A3-96CDE3604995}" type="slidenum">
              <a:rPr lang="en-US" smtClean="0"/>
              <a:t>‹#›</a:t>
            </a:fld>
            <a:endParaRPr lang="en-US"/>
          </a:p>
        </p:txBody>
      </p:sp>
    </p:spTree>
    <p:extLst>
      <p:ext uri="{BB962C8B-B14F-4D97-AF65-F5344CB8AC3E}">
        <p14:creationId xmlns:p14="http://schemas.microsoft.com/office/powerpoint/2010/main" val="17563578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86AD16C-2DB4-6642-BAD4-9ED973A087A0}" type="datetimeFigureOut">
              <a:rPr lang="en-US" smtClean="0"/>
              <a:t>8/26/2023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5BF589-3978-3C45-966B-D7B7A71F2A02}" type="slidenum">
              <a:rPr lang="en-US" smtClean="0"/>
              <a:t>‹#›</a:t>
            </a:fld>
            <a:endParaRPr lang="en-US"/>
          </a:p>
        </p:txBody>
      </p:sp>
    </p:spTree>
    <p:extLst>
      <p:ext uri="{BB962C8B-B14F-4D97-AF65-F5344CB8AC3E}">
        <p14:creationId xmlns:p14="http://schemas.microsoft.com/office/powerpoint/2010/main" val="317884166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5BF589-3978-3C45-966B-D7B7A71F2A02}" type="slidenum">
              <a:rPr lang="en-US" smtClean="0"/>
              <a:t>2</a:t>
            </a:fld>
            <a:endParaRPr lang="en-US"/>
          </a:p>
        </p:txBody>
      </p:sp>
    </p:spTree>
    <p:extLst>
      <p:ext uri="{BB962C8B-B14F-4D97-AF65-F5344CB8AC3E}">
        <p14:creationId xmlns:p14="http://schemas.microsoft.com/office/powerpoint/2010/main" val="734336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9</a:t>
            </a:fld>
            <a:endParaRPr lang="en-US"/>
          </a:p>
        </p:txBody>
      </p:sp>
    </p:spTree>
    <p:extLst>
      <p:ext uri="{BB962C8B-B14F-4D97-AF65-F5344CB8AC3E}">
        <p14:creationId xmlns:p14="http://schemas.microsoft.com/office/powerpoint/2010/main" val="352360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E5BF589-3978-3C45-966B-D7B7A71F2A02}" type="slidenum">
              <a:rPr lang="en-US" smtClean="0"/>
              <a:t>10</a:t>
            </a:fld>
            <a:endParaRPr lang="en-US"/>
          </a:p>
        </p:txBody>
      </p:sp>
    </p:spTree>
    <p:extLst>
      <p:ext uri="{BB962C8B-B14F-4D97-AF65-F5344CB8AC3E}">
        <p14:creationId xmlns:p14="http://schemas.microsoft.com/office/powerpoint/2010/main" val="1249507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FD2D07-FCE9-094D-B964-60468687DF31}" type="datetime1">
              <a:rPr lang="en-US" smtClean="0"/>
              <a:t>8/26/2023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610615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E2BD2D8-EC81-E546-A4A6-8FC4FD364C19}" type="datetime1">
              <a:rPr lang="en-US" smtClean="0"/>
              <a:t>8/26/2023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543394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5C9C59-4888-494D-B454-CFEDEF4BEBC4}" type="datetime1">
              <a:rPr lang="en-US" smtClean="0"/>
              <a:t>8/26/2023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12836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959002C-094D-E54F-A151-9FB6B4ED4DAB}" type="datetime1">
              <a:rPr lang="en-US" smtClean="0"/>
              <a:t>8/26/2023</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 2023 FLLTutorials.com, Last Edit 5/29/2023</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2" descr="EV3Lessons.com"/>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90896" y="400415"/>
            <a:ext cx="7741243" cy="2875320"/>
          </a:xfrm>
          <a:prstGeom prst="rect">
            <a:avLst/>
          </a:prstGeom>
          <a:noFill/>
          <a:extLst>
            <a:ext uri="{909E8E84-426E-40dd-AFC4-6F175D3DCCD1}">
              <a14:hiddenFill xmlns:a14="http://schemas.microsoft.com/office/drawing/2010/main" xmlns="">
                <a:solidFill>
                  <a:srgbClr val="FFFFFF"/>
                </a:solidFill>
              </a14:hiddenFill>
            </a:ext>
          </a:extLst>
        </p:spPr>
      </p:pic>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a:t>BEGINNER PROGRAMMING LESSON</a:t>
            </a:r>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4866436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241405-1601-CF42-9474-5AFA09C94898}" type="datetime1">
              <a:rPr lang="en-US" smtClean="0"/>
              <a:t>8/26/2023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47424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9BE09FD-E445-5648-AF51-939CC3151A85}" type="datetime1">
              <a:rPr lang="en-US" smtClean="0"/>
              <a:t>8/26/2023</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2023 FLLTutorials.com, Last Edit 5/29/2023</a:t>
            </a:r>
          </a:p>
        </p:txBody>
      </p:sp>
    </p:spTree>
    <p:extLst>
      <p:ext uri="{BB962C8B-B14F-4D97-AF65-F5344CB8AC3E}">
        <p14:creationId xmlns:p14="http://schemas.microsoft.com/office/powerpoint/2010/main" val="3494074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FE6706-9A23-3540-9BC8-D6C37194E48A}" type="datetime1">
              <a:rPr lang="en-US" smtClean="0"/>
              <a:t>8/26/2023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70015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61126D-A67C-1743-8E15-E6DC1F0BDB20}" type="datetime1">
              <a:rPr lang="en-US" smtClean="0"/>
              <a:t>8/26/2023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3081543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E4DE389-A508-D740-A59A-811EF0F23694}" type="datetime1">
              <a:rPr lang="en-US" smtClean="0"/>
              <a:t>8/26/2023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129690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6DED4E-EDC6-3146-AA36-E9E120E099FF}" type="datetime1">
              <a:rPr lang="en-US" smtClean="0"/>
              <a:t>8/26/2023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626472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635C62-04CE-E541-9858-61FDEF6D8923}" type="datetime1">
              <a:rPr lang="en-US" smtClean="0"/>
              <a:t>8/26/2023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5550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EA8DC5-B92A-E543-9AD7-68FCD202670B}" type="datetime1">
              <a:rPr lang="en-US" smtClean="0"/>
              <a:t>8/26/2023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2705032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9FBD72-1F2B-DB42-A1DE-40171E3E6B88}" type="datetime1">
              <a:rPr lang="en-US" smtClean="0"/>
              <a:t>8/26/2023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3832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0664618-36BD-684E-82E3-6637950F9E0F}" type="datetime1">
              <a:rPr lang="en-US" smtClean="0"/>
              <a:t>8/26/2023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8844591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0A4B74-5B45-9D4F-A3D3-46600C378790}" type="datetime1">
              <a:rPr lang="en-US" smtClean="0"/>
              <a:t>8/26/2023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225076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0EDB7E7-CC31-434A-9C81-786FC82FE325}" type="datetime1">
              <a:rPr lang="en-US" smtClean="0"/>
              <a:t>8/26/2023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00283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A59BBA-87C5-3345-9011-FBB13753D840}" type="datetime1">
              <a:rPr lang="en-US" smtClean="0"/>
              <a:t>8/26/2023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432860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79A701-1F80-F84B-B5F5-12F743D52DFC}" type="datetime1">
              <a:rPr lang="en-US" smtClean="0"/>
              <a:t>8/26/2023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5090129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E6A49BA-8128-D14B-82F7-A23CD5B8E996}" type="datetime1">
              <a:rPr lang="en-US" smtClean="0"/>
              <a:t>8/26/2023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5251152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7A690A-4570-B24B-B75A-AB9F33DC1933}" type="datetime1">
              <a:rPr lang="en-US" smtClean="0"/>
              <a:t>8/26/2023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1349232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ECF54AF-F47E-5141-A8BA-9177D8C09F72}" type="datetime1">
              <a:rPr lang="en-US" smtClean="0"/>
              <a:t>8/26/2023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051252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C884EF-1C13-D74E-92B3-0D508C76426A}" type="datetime1">
              <a:rPr lang="en-US" smtClean="0"/>
              <a:t>8/26/2023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224791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C29ADFF1-1B81-BF49-9A7E-8463196BCE02}" type="datetime1">
              <a:rPr lang="en-US" smtClean="0"/>
              <a:t>8/26/2023</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2023 FLLTutorials.com, Last Edit 5/29/2023</a:t>
            </a:r>
          </a:p>
        </p:txBody>
      </p:sp>
    </p:spTree>
    <p:extLst>
      <p:ext uri="{BB962C8B-B14F-4D97-AF65-F5344CB8AC3E}">
        <p14:creationId xmlns:p14="http://schemas.microsoft.com/office/powerpoint/2010/main" val="8006119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14CF7A-AB15-E943-A6C1-62A3B568C20B}" type="datetime1">
              <a:rPr lang="en-US" smtClean="0"/>
              <a:t>8/26/2023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4414462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29C9AA0-A396-8248-B066-20E7974FB8DD}" type="datetime1">
              <a:rPr lang="en-US" smtClean="0"/>
              <a:t>8/26/2023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2349689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5C3F6B0-C9D0-C547-9DD9-3FF9C5A9E234}" type="datetime1">
              <a:rPr lang="en-US" smtClean="0"/>
              <a:t>8/26/2023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395333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E5F0D1-DCEE-1543-B949-E9552660C672}" type="datetime1">
              <a:rPr lang="en-US" smtClean="0"/>
              <a:t>8/26/2023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205359741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E5BCA1-2610-C64F-B500-204D18F67A33}" type="datetime1">
              <a:rPr lang="en-US" smtClean="0"/>
              <a:t>8/26/2023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1613664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5710FE-A7BD-B04D-80EF-AD8576FA0628}" type="datetime1">
              <a:rPr lang="en-US" smtClean="0"/>
              <a:t>8/26/2023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a:off x="8381522" y="6269672"/>
            <a:ext cx="642303" cy="365125"/>
          </a:xfr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60704076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F633A148-C330-BD46-A688-390AB9E2E64C}" type="datetime1">
              <a:rPr lang="en-US" smtClean="0"/>
              <a:t>8/26/2023</a:t>
            </a:fld>
            <a:endParaRPr lang="en-US"/>
          </a:p>
        </p:txBody>
      </p:sp>
      <p:sp>
        <p:nvSpPr>
          <p:cNvPr id="8" name="Slide Number Placeholder 7"/>
          <p:cNvSpPr>
            <a:spLocks noGrp="1"/>
          </p:cNvSpPr>
          <p:nvPr>
            <p:ph type="sldNum" sz="quarter" idx="11"/>
          </p:nvPr>
        </p:nvSpPr>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2023 FLLTutorials.com, Last Edit 5/29/2023</a:t>
            </a:r>
          </a:p>
        </p:txBody>
      </p:sp>
    </p:spTree>
    <p:extLst>
      <p:ext uri="{BB962C8B-B14F-4D97-AF65-F5344CB8AC3E}">
        <p14:creationId xmlns:p14="http://schemas.microsoft.com/office/powerpoint/2010/main" val="198673007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5434E90-6AC7-B34C-96CA-91D564143955}" type="datetime1">
              <a:rPr lang="en-US" smtClean="0"/>
              <a:t>8/26/2023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965429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CB1AB5-61A1-3E4C-8EDD-F02B86F04705}" type="datetime1">
              <a:rPr lang="en-US" smtClean="0"/>
              <a:t>8/26/2023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731931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19AC54-F1CE-D14B-BE50-38BB8570596E}" type="datetime1">
              <a:rPr lang="en-US" smtClean="0"/>
              <a:t>8/26/2023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410705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1086F55-E1B4-794E-BBE9-4509F05A3E8B}" type="datetime1">
              <a:rPr lang="en-US" smtClean="0"/>
              <a:t>8/26/2023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83562174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14E57D-969C-7549-94E9-9AA2689D6F95}" type="datetime1">
              <a:rPr lang="en-US" smtClean="0"/>
              <a:t>8/26/2023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5070688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3ADBFA-D4B9-794A-9EA7-766BF2335F0E}" type="datetime1">
              <a:rPr lang="en-US" smtClean="0"/>
              <a:t>8/26/2023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46006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035330-E88B-944D-95FF-3CB60807A884}" type="datetime1">
              <a:rPr lang="en-US" smtClean="0"/>
              <a:t>8/26/2023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715108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41CE12-BD4F-704A-9D62-2174016FF343}" type="datetime1">
              <a:rPr lang="en-US" smtClean="0"/>
              <a:t>8/26/2023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42792448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C71043-9873-5049-B9A6-56B7388318D1}" type="datetime1">
              <a:rPr lang="en-US" smtClean="0"/>
              <a:t>8/26/2023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99713139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32517" y="3427224"/>
            <a:ext cx="6858000" cy="914400"/>
          </a:xfrm>
        </p:spPr>
        <p:txBody>
          <a:bodyPr/>
          <a:lstStyle>
            <a:lvl1pPr marL="0" indent="0" algn="ctr">
              <a:buNone/>
              <a:defRPr b="0" cap="none"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7CB064-40B1-8847-8259-DAFE4D141E9D}" type="datetime1">
              <a:rPr lang="en-US" smtClean="0"/>
              <a:t>8/26/2023</a:t>
            </a:fld>
            <a:endParaRPr lang="en-US"/>
          </a:p>
        </p:txBody>
      </p:sp>
      <p:sp>
        <p:nvSpPr>
          <p:cNvPr id="5" name="Footer Placeholder 4"/>
          <p:cNvSpPr>
            <a:spLocks noGrp="1"/>
          </p:cNvSpPr>
          <p:nvPr>
            <p:ph type="ftr" sz="quarter" idx="11"/>
          </p:nvPr>
        </p:nvSpPr>
        <p:spPr>
          <a:xfrm>
            <a:off x="457200" y="6492875"/>
            <a:ext cx="3945988" cy="282095"/>
          </a:xfrm>
        </p:spPr>
        <p:txBody>
          <a:bodyPr/>
          <a:lstStyle/>
          <a:p>
            <a:r>
              <a:rPr lang="en-US"/>
              <a:t>© 2023 FLLTutorials.com, Last Edit 5/29/2023</a:t>
            </a:r>
          </a:p>
        </p:txBody>
      </p:sp>
      <p:sp>
        <p:nvSpPr>
          <p:cNvPr id="6" name="Slide Number Placeholder 5"/>
          <p:cNvSpPr>
            <a:spLocks noGrp="1"/>
          </p:cNvSpPr>
          <p:nvPr>
            <p:ph type="sldNum" sz="quarter" idx="12"/>
          </p:nvPr>
        </p:nvSpPr>
        <p:spPr>
          <a:xfrm>
            <a:off x="8484242" y="6341733"/>
            <a:ext cx="588319"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11" name="Rectangle 10"/>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Title 1"/>
          <p:cNvSpPr>
            <a:spLocks noGrp="1"/>
          </p:cNvSpPr>
          <p:nvPr>
            <p:ph type="ctrTitle" hasCustomPrompt="1"/>
          </p:nvPr>
        </p:nvSpPr>
        <p:spPr>
          <a:xfrm>
            <a:off x="502903" y="5741850"/>
            <a:ext cx="8117227" cy="602769"/>
          </a:xfrm>
        </p:spPr>
        <p:txBody>
          <a:bodyPr>
            <a:noAutofit/>
          </a:bodyPr>
          <a:lstStyle>
            <a:lvl1pPr>
              <a:defRPr sz="2800"/>
            </a:lvl1pPr>
          </a:lstStyle>
          <a:p>
            <a:pPr algn="ctr"/>
            <a:r>
              <a:rPr lang="en-US" sz="3200" dirty="0"/>
              <a:t>BEGINNER PROGRAMMING LESSON</a:t>
            </a:r>
          </a:p>
        </p:txBody>
      </p:sp>
      <p:sp>
        <p:nvSpPr>
          <p:cNvPr id="15" name="TextBox 14"/>
          <p:cNvSpPr txBox="1"/>
          <p:nvPr/>
        </p:nvSpPr>
        <p:spPr>
          <a:xfrm>
            <a:off x="2078568" y="4119917"/>
            <a:ext cx="4965896" cy="369332"/>
          </a:xfrm>
          <a:prstGeom prst="rect">
            <a:avLst/>
          </a:prstGeom>
          <a:noFill/>
        </p:spPr>
        <p:txBody>
          <a:bodyPr wrap="square" rtlCol="0">
            <a:spAutoFit/>
          </a:bodyPr>
          <a:lstStyle/>
          <a:p>
            <a:pPr algn="ctr"/>
            <a:r>
              <a:rPr lang="en-US" dirty="0"/>
              <a:t>By Sanjay and Arvind </a:t>
            </a:r>
            <a:r>
              <a:rPr lang="en-US" dirty="0" err="1"/>
              <a:t>Seshan</a:t>
            </a:r>
            <a:endParaRPr lang="en-US" dirty="0"/>
          </a:p>
        </p:txBody>
      </p:sp>
      <p:sp>
        <p:nvSpPr>
          <p:cNvPr id="16" name="Rectangle 15"/>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7" name="Rectangle 16"/>
          <p:cNvSpPr/>
          <p:nvPr/>
        </p:nvSpPr>
        <p:spPr>
          <a:xfrm>
            <a:off x="8959041"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8" name="Rectangle 17"/>
          <p:cNvSpPr/>
          <p:nvPr/>
        </p:nvSpPr>
        <p:spPr>
          <a:xfrm>
            <a:off x="8923137"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9" name="Rectangle 18"/>
          <p:cNvSpPr/>
          <p:nvPr/>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0" name="Rectangle 19"/>
          <p:cNvSpPr/>
          <p:nvPr/>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21" name="Rectangle 20"/>
          <p:cNvSpPr/>
          <p:nvPr/>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pic>
        <p:nvPicPr>
          <p:cNvPr id="22" name="Picture 21" descr="A screenshot of a cell phone&#10;&#10;Description generated with very high confidence">
            <a:extLst>
              <a:ext uri="{FF2B5EF4-FFF2-40B4-BE49-F238E27FC236}">
                <a16:creationId xmlns:a16="http://schemas.microsoft.com/office/drawing/2014/main" id="{A3F2940E-D6B0-4889-82D3-031E7DE99E62}"/>
              </a:ext>
            </a:extLst>
          </p:cNvPr>
          <p:cNvPicPr>
            <a:picLocks noChangeAspect="1"/>
          </p:cNvPicPr>
          <p:nvPr userDrawn="1"/>
        </p:nvPicPr>
        <p:blipFill>
          <a:blip r:embed="rId2" cstate="email">
            <a:extLst>
              <a:ext uri="{28A0092B-C50C-407E-A947-70E740481C1C}">
                <a14:useLocalDpi xmlns:a14="http://schemas.microsoft.com/office/drawing/2010/main" val="0"/>
              </a:ext>
            </a:extLst>
          </a:blip>
          <a:stretch>
            <a:fillRect/>
          </a:stretch>
        </p:blipFill>
        <p:spPr>
          <a:xfrm>
            <a:off x="433392" y="184891"/>
            <a:ext cx="8277216" cy="3038533"/>
          </a:xfrm>
          <a:prstGeom prst="rect">
            <a:avLst/>
          </a:prstGeom>
        </p:spPr>
      </p:pic>
    </p:spTree>
    <p:extLst>
      <p:ext uri="{BB962C8B-B14F-4D97-AF65-F5344CB8AC3E}">
        <p14:creationId xmlns:p14="http://schemas.microsoft.com/office/powerpoint/2010/main" val="124773777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idx="1"/>
          </p:nvPr>
        </p:nvSpPr>
        <p:spPr>
          <a:xfrm>
            <a:off x="457200" y="1752600"/>
            <a:ext cx="8245474" cy="4373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9E814B-6514-7847-8EAF-E3FBE705AC31}" type="datetime1">
              <a:rPr lang="en-US" smtClean="0"/>
              <a:t>8/26/2023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a:off x="8457383" y="6376457"/>
            <a:ext cx="627256" cy="365125"/>
          </a:xfrm>
          <a:prstGeom prst="rect">
            <a:avLst/>
          </a:prstGeom>
        </p:spPr>
        <p:txBody>
          <a:bodyPr/>
          <a:lstStyle/>
          <a:p>
            <a:fld id="{4DBC7FC8-25FB-FC45-8177-2B991DA6778C}" type="slidenum">
              <a:rPr lang="en-US" smtClean="0"/>
              <a:t>‹#›</a:t>
            </a:fld>
            <a:endParaRPr lang="en-US" dirty="0"/>
          </a:p>
        </p:txBody>
      </p:sp>
    </p:spTree>
    <p:extLst>
      <p:ext uri="{BB962C8B-B14F-4D97-AF65-F5344CB8AC3E}">
        <p14:creationId xmlns:p14="http://schemas.microsoft.com/office/powerpoint/2010/main" val="5509882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3DCB30A3-9471-3E4F-A756-13107A4F4CF3}" type="datetime1">
              <a:rPr lang="en-US" smtClean="0"/>
              <a:t>8/26/2023</a:t>
            </a:fld>
            <a:endParaRPr lang="en-US"/>
          </a:p>
        </p:txBody>
      </p:sp>
      <p:sp>
        <p:nvSpPr>
          <p:cNvPr id="8" name="Slide Number Placeholder 7"/>
          <p:cNvSpPr>
            <a:spLocks noGrp="1"/>
          </p:cNvSpPr>
          <p:nvPr>
            <p:ph type="sldNum" sz="quarter" idx="11"/>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9" name="Footer Placeholder 8"/>
          <p:cNvSpPr>
            <a:spLocks noGrp="1"/>
          </p:cNvSpPr>
          <p:nvPr>
            <p:ph type="ftr" sz="quarter" idx="12"/>
          </p:nvPr>
        </p:nvSpPr>
        <p:spPr/>
        <p:txBody>
          <a:bodyPr/>
          <a:lstStyle/>
          <a:p>
            <a:r>
              <a:rPr lang="en-US"/>
              <a:t>© 2023 FLLTutorials.com, Last Edit 5/29/2023</a:t>
            </a:r>
          </a:p>
        </p:txBody>
      </p:sp>
    </p:spTree>
    <p:extLst>
      <p:ext uri="{BB962C8B-B14F-4D97-AF65-F5344CB8AC3E}">
        <p14:creationId xmlns:p14="http://schemas.microsoft.com/office/powerpoint/2010/main" val="51048567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8245475" cy="1371600"/>
          </a:xfrm>
        </p:spPr>
        <p:txBody>
          <a:bodyPr/>
          <a:lstStyle/>
          <a:p>
            <a:r>
              <a:rPr lang="en-US"/>
              <a:t>Click to edit Master title style</a:t>
            </a:r>
          </a:p>
        </p:txBody>
      </p:sp>
      <p:sp>
        <p:nvSpPr>
          <p:cNvPr id="3" name="Content Placeholder 2"/>
          <p:cNvSpPr>
            <a:spLocks noGrp="1"/>
          </p:cNvSpPr>
          <p:nvPr>
            <p:ph sz="half" idx="1"/>
          </p:nvPr>
        </p:nvSpPr>
        <p:spPr>
          <a:xfrm>
            <a:off x="457200" y="1574800"/>
            <a:ext cx="3877529"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6923" y="1574800"/>
            <a:ext cx="3815751"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D79635-E094-BA42-8493-409EE3AC39DB}" type="datetime1">
              <a:rPr lang="en-US" smtClean="0"/>
              <a:t>8/26/2023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53556996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66F72C6-952C-8B46-9C43-927177FA84D7}" type="datetime1">
              <a:rPr lang="en-US" smtClean="0"/>
              <a:t>8/26/2023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10"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220353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18FB3F-EF2F-8D49-94F6-9D08CB5FFF3E}" type="datetime1">
              <a:rPr lang="en-US" smtClean="0"/>
              <a:t>8/26/2023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9" name="Slide Number Placeholder 8"/>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7398606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6341158-BA1B-934A-9F35-C6DE5190626D}" type="datetime1">
              <a:rPr lang="en-US" smtClean="0"/>
              <a:t>8/26/2023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6" name="Slide Number Placeholder 6"/>
          <p:cNvSpPr>
            <a:spLocks noGrp="1"/>
          </p:cNvSpPr>
          <p:nvPr>
            <p:ph type="sldNum" sz="quarter" idx="12"/>
          </p:nvPr>
        </p:nvSpPr>
        <p:spPr>
          <a:xfrm>
            <a:off x="8477026" y="6358106"/>
            <a:ext cx="666974"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00644555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8D0E17-AF04-0D4A-BBA1-BE61A39C05FE}" type="datetime1">
              <a:rPr lang="en-US" smtClean="0"/>
              <a:t>8/26/2023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39466681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979A71-1703-394F-9567-CA2386079A43}" type="datetime1">
              <a:rPr lang="en-US" smtClean="0"/>
              <a:t>8/26/2023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3567457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AF3CE5-328A-EC44-A542-3F7622DA5B48}" type="datetime1">
              <a:rPr lang="en-US" smtClean="0"/>
              <a:t>8/26/2023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a:xfrm rot="16200000">
            <a:off x="8227377" y="5885497"/>
            <a:ext cx="1315721" cy="365125"/>
          </a:xfrm>
          <a:prstGeom prst="rect">
            <a:avLst/>
          </a:prstGeom>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73798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22C2A21-FBB6-724E-BCBD-90744DE6D342}" type="datetime1">
              <a:rPr lang="en-US" smtClean="0"/>
              <a:t>8/26/2023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42457170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CD7D76-B768-E54D-B91F-DD21A84EA4FC}" type="datetime1">
              <a:rPr lang="en-US" smtClean="0"/>
              <a:t>8/26/2023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a:xfrm rot="16200000">
            <a:off x="8227377" y="5885497"/>
            <a:ext cx="1315721"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48148233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1921475-C960-FB44-B848-AFE2602D26BD}" type="datetime1">
              <a:rPr lang="en-US" smtClean="0"/>
              <a:t>8/26/2023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93715512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F3C8F5-0624-9348-A1B0-250468C0B9A5}" type="datetime1">
              <a:rPr lang="en-US" smtClean="0"/>
              <a:t>8/26/2023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9140805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64F5BF-984F-4D4A-97E6-5DE5D397FAF8}" type="datetime1">
              <a:rPr lang="en-US" smtClean="0"/>
              <a:t>8/26/2023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4673817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022D20-AD04-374E-AC82-BA1193E56A0D}" type="datetime1">
              <a:rPr lang="en-US" smtClean="0"/>
              <a:t>8/26/2023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3137865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C216476-2EE8-FF41-A508-FCF3D39B4484}" type="datetime1">
              <a:rPr lang="en-US" smtClean="0"/>
              <a:t>8/26/2023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5" name="Slide Number Placeholder 4"/>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7885459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7C2344-9D07-354F-AF34-B7EC8A754323}" type="datetime1">
              <a:rPr lang="en-US" smtClean="0"/>
              <a:t>8/26/2023</a:t>
            </a:fld>
            <a:endParaRPr lang="en-US"/>
          </a:p>
        </p:txBody>
      </p:sp>
      <p:sp>
        <p:nvSpPr>
          <p:cNvPr id="8" name="Footer Placeholder 7"/>
          <p:cNvSpPr>
            <a:spLocks noGrp="1"/>
          </p:cNvSpPr>
          <p:nvPr>
            <p:ph type="ftr" sz="quarter" idx="11"/>
          </p:nvPr>
        </p:nvSpPr>
        <p:spPr/>
        <p:txBody>
          <a:bodyPr/>
          <a:lstStyle/>
          <a:p>
            <a:r>
              <a:rPr lang="en-US"/>
              <a:t>© 2023 FLLTutorials.com, Last Edit 5/29/2023</a:t>
            </a:r>
          </a:p>
        </p:txBody>
      </p:sp>
      <p:sp>
        <p:nvSpPr>
          <p:cNvPr id="9" name="Slide Number Placeholder 8"/>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38393950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1343EF8-95E9-134F-9AFE-A0EE3F2F74F9}" type="datetime1">
              <a:rPr lang="en-US" smtClean="0"/>
              <a:t>8/26/2023</a:t>
            </a:fld>
            <a:endParaRPr lang="en-US"/>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5" name="Slide Number Placeholder 4"/>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83031771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BE4041-1722-C644-976B-18B0D17E3603}" type="datetime1">
              <a:rPr lang="en-US" smtClean="0"/>
              <a:t>8/26/2023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9414360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E91CE3-125D-4B4C-861F-6215CE3BC6C2}" type="datetime1">
              <a:rPr lang="en-US" smtClean="0"/>
              <a:t>8/26/2023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76558926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E4092D-78E6-FF49-A1D5-DD5064C522F6}" type="datetime1">
              <a:rPr lang="en-US" smtClean="0"/>
              <a:t>8/26/2023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68421406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240F66-0110-1542-BA5A-7FF78AA00C28}" type="datetime1">
              <a:rPr lang="en-US" smtClean="0"/>
              <a:t>8/26/2023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60382254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8853AE-7D33-EA41-B5C3-BE766CE833D4}" type="datetime1">
              <a:rPr lang="en-US" smtClean="0"/>
              <a:t>8/26/2023</a:t>
            </a:fld>
            <a:endParaRPr lang="en-US"/>
          </a:p>
        </p:txBody>
      </p:sp>
      <p:sp>
        <p:nvSpPr>
          <p:cNvPr id="5" name="Footer Placeholder 4"/>
          <p:cNvSpPr>
            <a:spLocks noGrp="1"/>
          </p:cNvSpPr>
          <p:nvPr>
            <p:ph type="ftr" sz="quarter" idx="11"/>
          </p:nvPr>
        </p:nvSpPr>
        <p:spPr/>
        <p:txBody>
          <a:bodyPr/>
          <a:lstStyle/>
          <a:p>
            <a:r>
              <a:rPr lang="en-US"/>
              <a:t>© 2023 FLLTutorials.com, Last Edit 5/29/2023</a:t>
            </a:r>
          </a:p>
        </p:txBody>
      </p:sp>
      <p:sp>
        <p:nvSpPr>
          <p:cNvPr id="6" name="Slide Number Placeholder 5"/>
          <p:cNvSpPr>
            <a:spLocks noGrp="1"/>
          </p:cNvSpPr>
          <p:nvPr>
            <p:ph type="sldNum" sz="quarter" idx="12"/>
          </p:nvPr>
        </p:nvSpPr>
        <p:spPr/>
        <p:txBody>
          <a:bodyPr/>
          <a:lstStyle/>
          <a:p>
            <a:fld id="{DE42E464-3EB8-43C8-8768-9E2AD4F497B7}" type="slidenum">
              <a:rPr lang="en-US" smtClean="0"/>
              <a:t>‹#›</a:t>
            </a:fld>
            <a:endParaRPr lang="en-US"/>
          </a:p>
        </p:txBody>
      </p:sp>
    </p:spTree>
    <p:extLst>
      <p:ext uri="{BB962C8B-B14F-4D97-AF65-F5344CB8AC3E}">
        <p14:creationId xmlns:p14="http://schemas.microsoft.com/office/powerpoint/2010/main" val="158521451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563880"/>
            <a:ext cx="8240108" cy="5682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hasCustomPrompt="1"/>
          </p:nvPr>
        </p:nvSpPr>
        <p:spPr>
          <a:xfrm>
            <a:off x="581192" y="3936453"/>
            <a:ext cx="7989752" cy="1033133"/>
          </a:xfrm>
          <a:ln>
            <a:noFill/>
          </a:ln>
          <a:effectLst/>
        </p:spPr>
        <p:txBody>
          <a:bodyPr anchor="b">
            <a:normAutofit/>
          </a:bodyPr>
          <a:lstStyle>
            <a:lvl1pPr algn="ctr">
              <a:defRPr sz="3600">
                <a:solidFill>
                  <a:schemeClr val="bg1"/>
                </a:solidFill>
              </a:defRPr>
            </a:lvl1pPr>
          </a:lstStyle>
          <a:p>
            <a:r>
              <a:rPr lang="en-US" dirty="0"/>
              <a:t>title style</a:t>
            </a:r>
          </a:p>
        </p:txBody>
      </p:sp>
      <p:sp>
        <p:nvSpPr>
          <p:cNvPr id="3" name="Subtitle 2"/>
          <p:cNvSpPr>
            <a:spLocks noGrp="1"/>
          </p:cNvSpPr>
          <p:nvPr>
            <p:ph type="subTitle" idx="1"/>
          </p:nvPr>
        </p:nvSpPr>
        <p:spPr>
          <a:xfrm>
            <a:off x="581192" y="5175772"/>
            <a:ext cx="7989752" cy="590321"/>
          </a:xfrm>
          <a:ln>
            <a:noFill/>
          </a:ln>
        </p:spPr>
        <p:txBody>
          <a:bodyPr anchor="t">
            <a:normAutofit/>
          </a:bodyPr>
          <a:lstStyle>
            <a:lvl1pPr marL="0" indent="0" algn="ctr">
              <a:buNone/>
              <a:defRPr sz="1600"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74ABF8B1-8E80-2A49-BED1-4333D0C7D8AF}" type="datetime1">
              <a:rPr lang="en-US" smtClean="0"/>
              <a:t>8/26/2023</a:t>
            </a:fld>
            <a:endParaRPr lang="en-US"/>
          </a:p>
        </p:txBody>
      </p:sp>
      <p:sp>
        <p:nvSpPr>
          <p:cNvPr id="5" name="Footer Placeholder 4"/>
          <p:cNvSpPr>
            <a:spLocks noGrp="1"/>
          </p:cNvSpPr>
          <p:nvPr>
            <p:ph type="ftr" sz="quarter" idx="11"/>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2023 FLLTutorials.com, Last Edit 5/29/2023</a:t>
            </a:r>
          </a:p>
        </p:txBody>
      </p:sp>
      <p:sp>
        <p:nvSpPr>
          <p:cNvPr id="6" name="Slide Number Placeholder 5"/>
          <p:cNvSpPr>
            <a:spLocks noGrp="1"/>
          </p:cNvSpPr>
          <p:nvPr>
            <p:ph type="sldNum" sz="quarter" idx="12"/>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pic>
        <p:nvPicPr>
          <p:cNvPr id="8" name="Picture 7">
            <a:extLst>
              <a:ext uri="{FF2B5EF4-FFF2-40B4-BE49-F238E27FC236}">
                <a16:creationId xmlns:a16="http://schemas.microsoft.com/office/drawing/2014/main" id="{D4B45051-E032-1249-AC8B-C5EB1B15FB44}"/>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35280" y="563880"/>
            <a:ext cx="8488680" cy="2915504"/>
          </a:xfrm>
          <a:prstGeom prst="rect">
            <a:avLst/>
          </a:prstGeom>
        </p:spPr>
      </p:pic>
    </p:spTree>
    <p:extLst>
      <p:ext uri="{BB962C8B-B14F-4D97-AF65-F5344CB8AC3E}">
        <p14:creationId xmlns:p14="http://schemas.microsoft.com/office/powerpoint/2010/main" val="26776614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81810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687475"/>
            <a:ext cx="7989752" cy="596796"/>
          </a:xfrm>
        </p:spPr>
        <p:txBody>
          <a:bodyPr/>
          <a:lstStyle/>
          <a:p>
            <a:r>
              <a:rPr lang="en-US"/>
              <a:t>Click to edit Master title style</a:t>
            </a:r>
            <a:endParaRPr lang="en-US" dirty="0"/>
          </a:p>
        </p:txBody>
      </p:sp>
      <p:sp>
        <p:nvSpPr>
          <p:cNvPr id="3" name="Content Placeholder 2"/>
          <p:cNvSpPr>
            <a:spLocks noGrp="1"/>
          </p:cNvSpPr>
          <p:nvPr>
            <p:ph idx="1"/>
          </p:nvPr>
        </p:nvSpPr>
        <p:spPr>
          <a:xfrm>
            <a:off x="448091" y="1505583"/>
            <a:ext cx="8238707" cy="4353215"/>
          </a:xfrm>
        </p:spPr>
        <p:txBody>
          <a:bodyPr anchor="t"/>
          <a:lstStyle>
            <a:lvl1pPr>
              <a:defRPr sz="3600"/>
            </a:lvl1pPr>
            <a:lvl2pPr>
              <a:defRPr sz="3200"/>
            </a:lvl2pPr>
            <a:lvl3pPr>
              <a:defRPr sz="2800"/>
            </a:lvl3pPr>
            <a:lvl4pPr>
              <a:defRPr sz="2400"/>
            </a:lvl4pPr>
            <a:lvl5pPr>
              <a:defRPr sz="2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a:extLst>
              <a:ext uri="{FF2B5EF4-FFF2-40B4-BE49-F238E27FC236}">
                <a16:creationId xmlns:a16="http://schemas.microsoft.com/office/drawing/2014/main" id="{5E510904-FE82-B349-843E-834D82D5778E}"/>
              </a:ext>
            </a:extLst>
          </p:cNvPr>
          <p:cNvSpPr>
            <a:spLocks noGrp="1"/>
          </p:cNvSpPr>
          <p:nvPr>
            <p:ph type="dt" sz="half" idx="10"/>
          </p:nvPr>
        </p:nvSpPr>
        <p:spPr>
          <a:xfrm>
            <a:off x="5559327" y="6392242"/>
            <a:ext cx="2133600" cy="365125"/>
          </a:xfrm>
        </p:spPr>
        <p:txBody>
          <a:bodyPr/>
          <a:lstStyle>
            <a:lvl1pPr>
              <a:defRPr>
                <a:solidFill>
                  <a:schemeClr val="accent1">
                    <a:lumMod val="75000"/>
                    <a:lumOff val="25000"/>
                  </a:schemeClr>
                </a:solidFill>
              </a:defRPr>
            </a:lvl1pPr>
          </a:lstStyle>
          <a:p>
            <a:fld id="{BA3D86D3-EC24-124D-9591-16FBC1252460}" type="datetime1">
              <a:rPr lang="en-US" smtClean="0"/>
              <a:t>8/26/2023</a:t>
            </a:fld>
            <a:endParaRPr lang="en-US"/>
          </a:p>
        </p:txBody>
      </p:sp>
      <p:sp>
        <p:nvSpPr>
          <p:cNvPr id="9" name="Footer Placeholder 4">
            <a:extLst>
              <a:ext uri="{FF2B5EF4-FFF2-40B4-BE49-F238E27FC236}">
                <a16:creationId xmlns:a16="http://schemas.microsoft.com/office/drawing/2014/main" id="{E48965D5-4E22-4D4C-B0D3-4AEC700831CA}"/>
              </a:ext>
            </a:extLst>
          </p:cNvPr>
          <p:cNvSpPr>
            <a:spLocks noGrp="1"/>
          </p:cNvSpPr>
          <p:nvPr>
            <p:ph type="ftr" sz="quarter" idx="11"/>
          </p:nvPr>
        </p:nvSpPr>
        <p:spPr>
          <a:xfrm>
            <a:off x="581192" y="6387916"/>
            <a:ext cx="4870585" cy="365125"/>
          </a:xfrm>
        </p:spPr>
        <p:txBody>
          <a:bodyPr/>
          <a:lstStyle>
            <a:lvl1pPr>
              <a:defRPr>
                <a:solidFill>
                  <a:schemeClr val="accent1">
                    <a:lumMod val="75000"/>
                    <a:lumOff val="25000"/>
                  </a:schemeClr>
                </a:solidFill>
              </a:defRPr>
            </a:lvl1pPr>
          </a:lstStyle>
          <a:p>
            <a:r>
              <a:rPr lang="en-US"/>
              <a:t>© 2023 FLLTutorials.com, Last Edit 5/29/2023</a:t>
            </a:r>
          </a:p>
        </p:txBody>
      </p:sp>
      <p:sp>
        <p:nvSpPr>
          <p:cNvPr id="10" name="Slide Number Placeholder 5">
            <a:extLst>
              <a:ext uri="{FF2B5EF4-FFF2-40B4-BE49-F238E27FC236}">
                <a16:creationId xmlns:a16="http://schemas.microsoft.com/office/drawing/2014/main" id="{65AB5AFF-5E76-4041-B3D5-669547C07AE0}"/>
              </a:ext>
            </a:extLst>
          </p:cNvPr>
          <p:cNvSpPr>
            <a:spLocks noGrp="1"/>
          </p:cNvSpPr>
          <p:nvPr>
            <p:ph type="sldNum" sz="quarter" idx="12"/>
          </p:nvPr>
        </p:nvSpPr>
        <p:spPr>
          <a:xfrm>
            <a:off x="7800476" y="6392242"/>
            <a:ext cx="770468" cy="365125"/>
          </a:xfrm>
        </p:spPr>
        <p:txBody>
          <a:bodyPr/>
          <a:lstStyle>
            <a:lvl1pPr>
              <a:defRPr>
                <a:solidFill>
                  <a:schemeClr val="accent1">
                    <a:lumMod val="75000"/>
                    <a:lumOff val="25000"/>
                  </a:schemeClr>
                </a:solidFill>
              </a:defRPr>
            </a:lvl1pPr>
          </a:lstStyle>
          <a:p>
            <a:fld id="{4DBC7FC8-25FB-FC45-8177-2B991DA6778C}" type="slidenum">
              <a:rPr lang="en-US" smtClean="0"/>
              <a:t>‹#›</a:t>
            </a:fld>
            <a:endParaRPr lang="en-US" dirty="0"/>
          </a:p>
        </p:txBody>
      </p:sp>
    </p:spTree>
    <p:extLst>
      <p:ext uri="{BB962C8B-B14F-4D97-AF65-F5344CB8AC3E}">
        <p14:creationId xmlns:p14="http://schemas.microsoft.com/office/powerpoint/2010/main" val="345776975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Date Placeholder 3">
            <a:extLst>
              <a:ext uri="{FF2B5EF4-FFF2-40B4-BE49-F238E27FC236}">
                <a16:creationId xmlns:a16="http://schemas.microsoft.com/office/drawing/2014/main" id="{52362C45-CC3C-1C41-89EF-9E39AB823873}"/>
              </a:ext>
            </a:extLst>
          </p:cNvPr>
          <p:cNvSpPr txBox="1">
            <a:spLocks/>
          </p:cNvSpPr>
          <p:nvPr/>
        </p:nvSpPr>
        <p:spPr>
          <a:xfrm>
            <a:off x="5559327" y="639224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Last Edit: </a:t>
            </a:r>
            <a:fld id="{B61BEF0D-F0BB-DE4B-95CE-6DB70DBA9567}" type="datetimeFigureOut">
              <a:rPr lang="en-US" smtClean="0"/>
              <a:pPr/>
              <a:t>8/26/2023</a:t>
            </a:fld>
            <a:endParaRPr lang="en-US" dirty="0"/>
          </a:p>
        </p:txBody>
      </p:sp>
      <p:sp>
        <p:nvSpPr>
          <p:cNvPr id="10" name="Footer Placeholder 4">
            <a:extLst>
              <a:ext uri="{FF2B5EF4-FFF2-40B4-BE49-F238E27FC236}">
                <a16:creationId xmlns:a16="http://schemas.microsoft.com/office/drawing/2014/main" id="{99E8FBED-B055-2A4A-8E32-9CB6B48C25B3}"/>
              </a:ext>
            </a:extLst>
          </p:cNvPr>
          <p:cNvSpPr txBox="1">
            <a:spLocks/>
          </p:cNvSpPr>
          <p:nvPr/>
        </p:nvSpPr>
        <p:spPr>
          <a:xfrm>
            <a:off x="581192" y="6387916"/>
            <a:ext cx="4870585"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cap="all">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Copyright 2018, FLL TUTORIALS</a:t>
            </a:r>
            <a:endParaRPr lang="en-US" dirty="0"/>
          </a:p>
        </p:txBody>
      </p:sp>
      <p:sp>
        <p:nvSpPr>
          <p:cNvPr id="11" name="Slide Number Placeholder 5">
            <a:extLst>
              <a:ext uri="{FF2B5EF4-FFF2-40B4-BE49-F238E27FC236}">
                <a16:creationId xmlns:a16="http://schemas.microsoft.com/office/drawing/2014/main" id="{AA884034-3EBB-704E-AFCD-9611BBBEBA37}"/>
              </a:ext>
            </a:extLst>
          </p:cNvPr>
          <p:cNvSpPr txBox="1">
            <a:spLocks/>
          </p:cNvSpPr>
          <p:nvPr/>
        </p:nvSpPr>
        <p:spPr>
          <a:xfrm>
            <a:off x="7800476" y="6392242"/>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2084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5BE001-5130-FD49-A248-AC153572B52E}" type="datetime1">
              <a:rPr lang="en-US" smtClean="0"/>
              <a:t>8/26/2023</a:t>
            </a:fld>
            <a:endParaRPr lang="en-US"/>
          </a:p>
        </p:txBody>
      </p:sp>
      <p:sp>
        <p:nvSpPr>
          <p:cNvPr id="3" name="Footer Placeholder 2"/>
          <p:cNvSpPr>
            <a:spLocks noGrp="1"/>
          </p:cNvSpPr>
          <p:nvPr>
            <p:ph type="ftr" sz="quarter" idx="11"/>
          </p:nvPr>
        </p:nvSpPr>
        <p:spPr/>
        <p:txBody>
          <a:bodyPr/>
          <a:lstStyle/>
          <a:p>
            <a:r>
              <a:rPr lang="en-US"/>
              <a:t>© 2023 FLLTutorials.com, Last Edit 5/29/2023</a:t>
            </a:r>
          </a:p>
        </p:txBody>
      </p:sp>
      <p:sp>
        <p:nvSpPr>
          <p:cNvPr id="4" name="Slide Number Placeholder 3"/>
          <p:cNvSpPr>
            <a:spLocks noGrp="1"/>
          </p:cNvSpPr>
          <p:nvPr>
            <p:ph type="sldNum" sz="quarter" idx="12"/>
          </p:nvPr>
        </p:nvSpPr>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7402760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981A5A73-E079-4F4C-8C63-CCAD8B7D9443}" type="datetime1">
              <a:rPr lang="en-US" smtClean="0"/>
              <a:t>8/26/2023</a:t>
            </a:fld>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422969747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fld id="{BE0EAB49-A7EB-C54C-A7FE-ACEBEBC9C4B5}" type="datetime1">
              <a:rPr lang="en-US" smtClean="0"/>
              <a:t>8/26/2023</a:t>
            </a:fld>
            <a:endParaRPr lang="en-US"/>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428779470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5559327" y="5956136"/>
            <a:ext cx="2133600" cy="365125"/>
          </a:xfrm>
          <a:prstGeom prst="rect">
            <a:avLst/>
          </a:prstGeom>
        </p:spPr>
        <p:txBody>
          <a:bodyPr/>
          <a:lstStyle/>
          <a:p>
            <a:fld id="{6600BE7A-A9A3-6749-80EA-ECA03464EBF8}" type="datetime1">
              <a:rPr lang="en-US" smtClean="0"/>
              <a:t>8/26/2023</a:t>
            </a:fld>
            <a:endParaRPr lang="en-US"/>
          </a:p>
        </p:txBody>
      </p:sp>
      <p:sp>
        <p:nvSpPr>
          <p:cNvPr id="4" name="Footer Placeholder 3"/>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5" name="Slide Number Placeholder 4"/>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389105930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559327" y="5956136"/>
            <a:ext cx="2133600" cy="365125"/>
          </a:xfrm>
          <a:prstGeom prst="rect">
            <a:avLst/>
          </a:prstGeom>
        </p:spPr>
        <p:txBody>
          <a:bodyPr/>
          <a:lstStyle/>
          <a:p>
            <a:fld id="{5D3BDA76-065C-4F48-B7D1-898133241AA6}" type="datetime1">
              <a:rPr lang="en-US" smtClean="0"/>
              <a:t>8/26/2023</a:t>
            </a:fld>
            <a:endParaRPr lang="en-US"/>
          </a:p>
        </p:txBody>
      </p:sp>
      <p:sp>
        <p:nvSpPr>
          <p:cNvPr id="3" name="Footer Placeholder 2"/>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4" name="Slide Number Placeholder 3"/>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31775150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fld id="{A6CC822D-E27D-2B4C-A393-89F18D864519}" type="datetime1">
              <a:rPr lang="en-US" smtClean="0"/>
              <a:t>8/26/2023</a:t>
            </a:fld>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 2023 FLLTutorials.com, Last Edit 5/29/2023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355487053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9CDEA1D4-651C-D144-8CD9-03B2821A277C}" type="datetime1">
              <a:rPr lang="en-US" smtClean="0"/>
              <a:t>8/26/2023</a:t>
            </a:fld>
            <a:endParaRPr lang="en-US"/>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229758723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fld id="{3F127922-CD40-A042-AE20-0604C5A9634E}" type="datetime1">
              <a:rPr lang="en-US" smtClean="0"/>
              <a:t>8/26/2023</a:t>
            </a:fld>
            <a:endParaRPr lang="en-US"/>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 2023 FLLTutorials.com, Last Edit 5/29/2023</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4DBC7FC8-25FB-FC45-8177-2B991DA6778C}" type="slidenum">
              <a:rPr lang="en-US" smtClean="0"/>
              <a:t>‹#›</a:t>
            </a:fld>
            <a:endParaRPr lang="en-US"/>
          </a:p>
        </p:txBody>
      </p:sp>
    </p:spTree>
    <p:extLst>
      <p:ext uri="{BB962C8B-B14F-4D97-AF65-F5344CB8AC3E}">
        <p14:creationId xmlns:p14="http://schemas.microsoft.com/office/powerpoint/2010/main" val="1687024786"/>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fld id="{27D69B51-7DD7-BF43-A776-C6DB26AA8F90}" type="datetime1">
              <a:rPr lang="en-US" smtClean="0"/>
              <a:t>8/26/2023</a:t>
            </a:fld>
            <a:endParaRPr lang="en-US"/>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 2023 FLLTutorials.com, Last Edit 5/29/2023</a:t>
            </a:r>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35824392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AA18CE-B0E9-DD40-82D4-B1D02033E311}" type="datetime1">
              <a:rPr lang="en-US" smtClean="0"/>
              <a:t>8/26/2023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p>
            <a:fld id="{4DBC7FC8-25FB-FC45-8177-2B991DA6778C}"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3941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15E062-1E45-354B-84E8-D56BA29C4201}" type="datetime1">
              <a:rPr lang="en-US" smtClean="0"/>
              <a:t>8/26/2023</a:t>
            </a:fld>
            <a:endParaRPr lang="en-US"/>
          </a:p>
        </p:txBody>
      </p:sp>
      <p:sp>
        <p:nvSpPr>
          <p:cNvPr id="6" name="Footer Placeholder 5"/>
          <p:cNvSpPr>
            <a:spLocks noGrp="1"/>
          </p:cNvSpPr>
          <p:nvPr>
            <p:ph type="ftr" sz="quarter" idx="11"/>
          </p:nvPr>
        </p:nvSpPr>
        <p:spPr/>
        <p:txBody>
          <a:bodyPr/>
          <a:lstStyle/>
          <a:p>
            <a:r>
              <a:rPr lang="en-US"/>
              <a:t>© 2023 FLLTutorials.com, Last Edit 5/29/2023</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4DBC7FC8-25FB-FC45-8177-2B991DA6778C}"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3923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dirty="0"/>
              <a:t>Click to edit Master title style</a:t>
            </a:r>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C00F3D9F-9451-334C-A014-D68E4665A648}" type="datetime1">
              <a:rPr lang="en-US" smtClean="0"/>
              <a:t>8/26/2023</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2023 FLLTutorials.com, Last Edit 5/29/2023</a:t>
            </a:r>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949260835"/>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6CAB2E00-2A5B-784C-8092-1DF85682E55D}" type="datetime1">
              <a:rPr lang="en-US" smtClean="0"/>
              <a:t>8/26/2023</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2023 FLLTutorials.com, Last Edit 5/29/2023</a:t>
            </a: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8904666"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513608819"/>
      </p:ext>
    </p:extLst>
  </p:cSld>
  <p:clrMap bg1="lt1" tx1="dk1" bg2="lt2" tx2="dk2" accent1="accent1" accent2="accent2" accent3="accent3" accent4="accent4" accent5="accent5" accent6="accent6" hlink="hlink" folHlink="folHlink"/>
  <p:sldLayoutIdLst>
    <p:sldLayoutId id="2147483848"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9C397F-D34A-D74E-858C-9A04D73A35BD}" type="datetime1">
              <a:rPr lang="en-US" smtClean="0"/>
              <a:t>8/26/2023</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2023 FLLTutorials.com, Last Edit 5/29/2023</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917161772"/>
      </p:ext>
    </p:extLst>
  </p:cSld>
  <p:clrMap bg1="lt1" tx1="dk1" bg2="lt2" tx2="dk2" accent1="accent1" accent2="accent2" accent3="accent3" accent4="accent4" accent5="accent5" accent6="accent6" hlink="hlink" folHlink="folHlink"/>
  <p:sldLayoutIdLst>
    <p:sldLayoutId id="2147483860" r:id="rId1"/>
    <p:sldLayoutId id="2147483861" r:id="rId2"/>
    <p:sldLayoutId id="2147483862" r:id="rId3"/>
    <p:sldLayoutId id="2147483863" r:id="rId4"/>
    <p:sldLayoutId id="2147483864" r:id="rId5"/>
    <p:sldLayoutId id="2147483865" r:id="rId6"/>
    <p:sldLayoutId id="2147483866" r:id="rId7"/>
    <p:sldLayoutId id="2147483867" r:id="rId8"/>
    <p:sldLayoutId id="2147483868" r:id="rId9"/>
    <p:sldLayoutId id="2147483869" r:id="rId10"/>
    <p:sldLayoutId id="2147483870"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03002E0-E694-0B4E-B3E2-94EDF504242D}" type="datetime1">
              <a:rPr lang="en-US" smtClean="0"/>
              <a:t>8/26/2023</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2023 FLLTutorials.com, Last Edit 5/29/2023</a:t>
            </a:r>
          </a:p>
        </p:txBody>
      </p:sp>
      <p:sp>
        <p:nvSpPr>
          <p:cNvPr id="6" name="Slide Number Placeholder 5"/>
          <p:cNvSpPr>
            <a:spLocks noGrp="1"/>
          </p:cNvSpPr>
          <p:nvPr>
            <p:ph type="sldNum" sz="quarter" idx="4"/>
          </p:nvPr>
        </p:nvSpPr>
        <p:spPr>
          <a:xfrm>
            <a:off x="8297523" y="6354445"/>
            <a:ext cx="703601" cy="365125"/>
          </a:xfrm>
          <a:prstGeom prst="rect">
            <a:avLst/>
          </a:prstGeom>
        </p:spPr>
        <p:txBody>
          <a:bodyPr vert="horz" lIns="91440" tIns="45720" rIns="91440" bIns="45720" rtlCol="0" anchor="ctr"/>
          <a:lstStyle>
            <a:lvl1pPr algn="l">
              <a:defRPr sz="2400" b="1">
                <a:solidFill>
                  <a:schemeClr val="tx2"/>
                </a:solidFill>
              </a:defRPr>
            </a:lvl1pPr>
          </a:lstStyle>
          <a:p>
            <a:fld id="{4DBC7FC8-25FB-FC45-8177-2B991DA6778C}" type="slidenum">
              <a:rPr lang="en-US" smtClean="0"/>
              <a:t>‹#›</a:t>
            </a:fld>
            <a:endParaRPr lang="en-US"/>
          </a:p>
        </p:txBody>
      </p:sp>
      <p:sp>
        <p:nvSpPr>
          <p:cNvPr id="9" name="Rectangle 8"/>
          <p:cNvSpPr/>
          <p:nvPr/>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0" name="Rectangle 9"/>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1" name="Rectangle 10"/>
          <p:cNvSpPr/>
          <p:nvPr/>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2" name="Rectangle 11"/>
          <p:cNvSpPr/>
          <p:nvPr userDrawn="1"/>
        </p:nvSpPr>
        <p:spPr>
          <a:xfrm>
            <a:off x="8996106"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3" name="Rectangle 12"/>
          <p:cNvSpPr/>
          <p:nvPr userDrawn="1"/>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userDrawn="1"/>
        </p:nvSpPr>
        <p:spPr>
          <a:xfrm>
            <a:off x="891238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2086093853"/>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199" y="152718"/>
            <a:ext cx="8245475" cy="1371600"/>
          </a:xfrm>
          <a:prstGeom prst="rect">
            <a:avLst/>
          </a:prstGeom>
        </p:spPr>
        <p:txBody>
          <a:bodyPr vert="horz" lIns="91440" tIns="45720" rIns="91440" bIns="4572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752600"/>
            <a:ext cx="8245474" cy="4373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1655A43A-FE4F-5442-9F47-9E8CBDA3E08D}" type="datetime1">
              <a:rPr lang="en-US" smtClean="0"/>
              <a:t>8/26/2023</a:t>
            </a:fld>
            <a:endParaRPr lang="en-US"/>
          </a:p>
        </p:txBody>
      </p:sp>
      <p:sp>
        <p:nvSpPr>
          <p:cNvPr id="5" name="Footer Placeholder 4"/>
          <p:cNvSpPr>
            <a:spLocks noGrp="1"/>
          </p:cNvSpPr>
          <p:nvPr>
            <p:ph type="ftr" sz="quarter" idx="3"/>
          </p:nvPr>
        </p:nvSpPr>
        <p:spPr>
          <a:xfrm>
            <a:off x="457200" y="6492875"/>
            <a:ext cx="3429000" cy="283845"/>
          </a:xfrm>
          <a:prstGeom prst="rect">
            <a:avLst/>
          </a:prstGeom>
        </p:spPr>
        <p:txBody>
          <a:bodyPr vert="horz" lIns="91440" tIns="45720" rIns="91440" bIns="45720" rtlCol="0" anchor="t"/>
          <a:lstStyle>
            <a:lvl1pPr algn="l">
              <a:defRPr sz="1000">
                <a:solidFill>
                  <a:schemeClr val="tx1"/>
                </a:solidFill>
              </a:defRPr>
            </a:lvl1pPr>
          </a:lstStyle>
          <a:p>
            <a:r>
              <a:rPr lang="en-US"/>
              <a:t>© 2023 FLLTutorials.com, Last Edit 5/29/2023</a:t>
            </a:r>
          </a:p>
        </p:txBody>
      </p:sp>
      <p:sp>
        <p:nvSpPr>
          <p:cNvPr id="9" name="Slide Number Placeholder 6"/>
          <p:cNvSpPr>
            <a:spLocks noGrp="1"/>
          </p:cNvSpPr>
          <p:nvPr>
            <p:ph type="sldNum" sz="quarter" idx="4"/>
          </p:nvPr>
        </p:nvSpPr>
        <p:spPr>
          <a:xfrm>
            <a:off x="8477026" y="6358106"/>
            <a:ext cx="666974" cy="365125"/>
          </a:xfrm>
          <a:prstGeom prst="rect">
            <a:avLst/>
          </a:prstGeom>
        </p:spPr>
        <p:txBody>
          <a:bodyPr/>
          <a:lstStyle/>
          <a:p>
            <a:fld id="{4DBC7FC8-25FB-FC45-8177-2B991DA6778C}" type="slidenum">
              <a:rPr lang="en-US" smtClean="0"/>
              <a:t>‹#›</a:t>
            </a:fld>
            <a:endParaRPr lang="en-US"/>
          </a:p>
        </p:txBody>
      </p:sp>
      <p:sp>
        <p:nvSpPr>
          <p:cNvPr id="10" name="Rectangle 9"/>
          <p:cNvSpPr/>
          <p:nvPr/>
        </p:nvSpPr>
        <p:spPr>
          <a:xfrm>
            <a:off x="8996105" y="2895600"/>
            <a:ext cx="147895" cy="39624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8959042" y="0"/>
            <a:ext cx="184958" cy="28956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 </a:t>
            </a:r>
          </a:p>
        </p:txBody>
      </p:sp>
      <p:sp>
        <p:nvSpPr>
          <p:cNvPr id="12" name="Rectangle 11"/>
          <p:cNvSpPr/>
          <p:nvPr/>
        </p:nvSpPr>
        <p:spPr>
          <a:xfrm>
            <a:off x="8917192"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dirty="0"/>
              <a:t>    </a:t>
            </a:r>
          </a:p>
        </p:txBody>
      </p:sp>
      <p:sp>
        <p:nvSpPr>
          <p:cNvPr id="13" name="Rectangle 12"/>
          <p:cNvSpPr/>
          <p:nvPr/>
        </p:nvSpPr>
        <p:spPr>
          <a:xfrm>
            <a:off x="3006" y="2895600"/>
            <a:ext cx="147895" cy="396240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4" name="Rectangle 13"/>
          <p:cNvSpPr/>
          <p:nvPr/>
        </p:nvSpPr>
        <p:spPr>
          <a:xfrm>
            <a:off x="3520" y="0"/>
            <a:ext cx="184958" cy="28956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
        <p:nvSpPr>
          <p:cNvPr id="15" name="Rectangle 14"/>
          <p:cNvSpPr/>
          <p:nvPr/>
        </p:nvSpPr>
        <p:spPr>
          <a:xfrm>
            <a:off x="154770" y="0"/>
            <a:ext cx="9144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endParaRPr lang="en-US"/>
          </a:p>
        </p:txBody>
      </p:sp>
    </p:spTree>
    <p:extLst>
      <p:ext uri="{BB962C8B-B14F-4D97-AF65-F5344CB8AC3E}">
        <p14:creationId xmlns:p14="http://schemas.microsoft.com/office/powerpoint/2010/main" val="1972508645"/>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sldNum="0" hdr="0" dt="0"/>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B2008F-04D7-3C41-B007-F5AA5A7954CE}" type="datetime1">
              <a:rPr lang="en-US" smtClean="0"/>
              <a:t>8/26/2023</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 2023 FLLTutorials.com, Last Edit 5/29/2023</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42E464-3EB8-43C8-8768-9E2AD4F497B7}" type="slidenum">
              <a:rPr lang="en-US" smtClean="0"/>
              <a:t>‹#›</a:t>
            </a:fld>
            <a:endParaRPr lang="en-US"/>
          </a:p>
        </p:txBody>
      </p:sp>
    </p:spTree>
    <p:extLst>
      <p:ext uri="{BB962C8B-B14F-4D97-AF65-F5344CB8AC3E}">
        <p14:creationId xmlns:p14="http://schemas.microsoft.com/office/powerpoint/2010/main" val="555289677"/>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 name="Date Placeholder 3">
            <a:extLst>
              <a:ext uri="{FF2B5EF4-FFF2-40B4-BE49-F238E27FC236}">
                <a16:creationId xmlns:a16="http://schemas.microsoft.com/office/drawing/2014/main" id="{0AAE8D72-8133-BD4C-9ABB-B6CCBBAC2CA1}"/>
              </a:ext>
            </a:extLst>
          </p:cNvPr>
          <p:cNvSpPr>
            <a:spLocks noGrp="1"/>
          </p:cNvSpPr>
          <p:nvPr>
            <p:ph type="dt" sz="half" idx="2"/>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fld id="{533A8817-0BE5-F949-B35B-7B08F67F2835}" type="datetime1">
              <a:rPr lang="en-US" smtClean="0"/>
              <a:t>8/26/2023</a:t>
            </a:fld>
            <a:endParaRPr lang="en-US"/>
          </a:p>
        </p:txBody>
      </p:sp>
      <p:sp>
        <p:nvSpPr>
          <p:cNvPr id="13" name="Footer Placeholder 4">
            <a:extLst>
              <a:ext uri="{FF2B5EF4-FFF2-40B4-BE49-F238E27FC236}">
                <a16:creationId xmlns:a16="http://schemas.microsoft.com/office/drawing/2014/main" id="{CAB9BFBD-8489-AA40-9E3F-B3F63A8BD518}"/>
              </a:ext>
            </a:extLst>
          </p:cNvPr>
          <p:cNvSpPr>
            <a:spLocks noGrp="1"/>
          </p:cNvSpPr>
          <p:nvPr>
            <p:ph type="ftr" sz="quarter" idx="3"/>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 2023 FLLTutorials.com, Last Edit 5/29/2023</a:t>
            </a:r>
          </a:p>
        </p:txBody>
      </p:sp>
      <p:sp>
        <p:nvSpPr>
          <p:cNvPr id="14" name="Slide Number Placeholder 5">
            <a:extLst>
              <a:ext uri="{FF2B5EF4-FFF2-40B4-BE49-F238E27FC236}">
                <a16:creationId xmlns:a16="http://schemas.microsoft.com/office/drawing/2014/main" id="{B04709EF-0344-434E-8D31-15D41ADEE43F}"/>
              </a:ext>
            </a:extLst>
          </p:cNvPr>
          <p:cNvSpPr>
            <a:spLocks noGrp="1"/>
          </p:cNvSpPr>
          <p:nvPr>
            <p:ph type="sldNum" sz="quarter" idx="4"/>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4DBC7FC8-25FB-FC45-8177-2B991DA6778C}" type="slidenum">
              <a:rPr lang="en-US" smtClean="0"/>
              <a:t>‹#›</a:t>
            </a:fld>
            <a:endParaRPr lang="en-US"/>
          </a:p>
        </p:txBody>
      </p:sp>
    </p:spTree>
    <p:extLst>
      <p:ext uri="{BB962C8B-B14F-4D97-AF65-F5344CB8AC3E}">
        <p14:creationId xmlns:p14="http://schemas.microsoft.com/office/powerpoint/2010/main" val="1259774157"/>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Lst>
  <p:hf sldNum="0"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10.xml.rels><?xml version="1.0" encoding="UTF-8" standalone="yes"?>
<Relationships xmlns="http://schemas.openxmlformats.org/package/2006/relationships"><Relationship Id="rId3" Type="http://schemas.openxmlformats.org/officeDocument/2006/relationships/hyperlink" Target="http://www.flltutorials.com/" TargetMode="External"/><Relationship Id="rId2" Type="http://schemas.openxmlformats.org/officeDocument/2006/relationships/notesSlide" Target="../notesSlides/notesSlide3.xml"/><Relationship Id="rId1" Type="http://schemas.openxmlformats.org/officeDocument/2006/relationships/slideLayout" Target="../slideLayouts/slideLayout68.xml"/><Relationship Id="rId5" Type="http://schemas.openxmlformats.org/officeDocument/2006/relationships/image" Target="../media/image23.png"/><Relationship Id="rId4" Type="http://schemas.openxmlformats.org/officeDocument/2006/relationships/hyperlink" Target="http://creativecommons.org/licenses/by-nc-sa/4.0/"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68.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68.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68.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8.xml"/><Relationship Id="rId4" Type="http://schemas.openxmlformats.org/officeDocument/2006/relationships/image" Target="../media/image15.tiff"/></Relationships>
</file>

<file path=ppt/slides/_rels/slide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68.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jpeg"/></Relationships>
</file>

<file path=ppt/slides/_rels/slide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xml"/><Relationship Id="rId1" Type="http://schemas.openxmlformats.org/officeDocument/2006/relationships/slideLayout" Target="../slideLayouts/slideLayout68.xml"/><Relationship Id="rId4" Type="http://schemas.openxmlformats.org/officeDocument/2006/relationships/image" Target="../media/image2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pPr algn="ctr"/>
            <a:r>
              <a:rPr lang="ro-RO" dirty="0"/>
              <a:t>Managementul cablurilor</a:t>
            </a:r>
            <a:endParaRPr lang="en-US" dirty="0"/>
          </a:p>
        </p:txBody>
      </p:sp>
      <p:sp>
        <p:nvSpPr>
          <p:cNvPr id="2" name="Subtitle 1"/>
          <p:cNvSpPr>
            <a:spLocks noGrp="1"/>
          </p:cNvSpPr>
          <p:nvPr>
            <p:ph type="subTitle" idx="1"/>
          </p:nvPr>
        </p:nvSpPr>
        <p:spPr/>
        <p:txBody>
          <a:bodyPr/>
          <a:lstStyle/>
          <a:p>
            <a:r>
              <a:rPr lang="en-US"/>
              <a:t>Seshan brothers</a:t>
            </a:r>
            <a:endParaRPr lang="en-US" dirty="0"/>
          </a:p>
        </p:txBody>
      </p:sp>
    </p:spTree>
    <p:extLst>
      <p:ext uri="{BB962C8B-B14F-4D97-AF65-F5344CB8AC3E}">
        <p14:creationId xmlns:p14="http://schemas.microsoft.com/office/powerpoint/2010/main" val="601953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Credits</a:t>
            </a:r>
          </a:p>
        </p:txBody>
      </p:sp>
      <p:sp>
        <p:nvSpPr>
          <p:cNvPr id="3" name="Content Placeholder 2"/>
          <p:cNvSpPr>
            <a:spLocks noGrp="1"/>
          </p:cNvSpPr>
          <p:nvPr>
            <p:ph idx="1"/>
          </p:nvPr>
        </p:nvSpPr>
        <p:spPr>
          <a:xfrm>
            <a:off x="457200" y="1365162"/>
            <a:ext cx="8245474" cy="4761002"/>
          </a:xfrm>
        </p:spPr>
        <p:txBody>
          <a:bodyPr>
            <a:normAutofit/>
          </a:bodyPr>
          <a:lstStyle/>
          <a:p>
            <a:r>
              <a:rPr lang="ro-RO" sz="2400" dirty="0"/>
              <a:t>Această lecție a fost scrisă de </a:t>
            </a:r>
            <a:r>
              <a:rPr lang="en-US" sz="2400" dirty="0"/>
              <a:t> Arvind </a:t>
            </a:r>
            <a:r>
              <a:rPr lang="ro-RO" sz="2400" dirty="0"/>
              <a:t>și</a:t>
            </a:r>
            <a:r>
              <a:rPr lang="en-US" sz="2400" dirty="0"/>
              <a:t> Sanjay </a:t>
            </a:r>
            <a:r>
              <a:rPr lang="en-US" sz="2400" dirty="0" err="1"/>
              <a:t>Seshan</a:t>
            </a:r>
            <a:endParaRPr lang="en-US" sz="2400" dirty="0"/>
          </a:p>
          <a:p>
            <a:pPr marL="342900" indent="-342900">
              <a:buFont typeface="Arial" charset="0"/>
              <a:buChar char="•"/>
            </a:pPr>
            <a:r>
              <a:rPr lang="ro-RO" sz="2400" dirty="0"/>
              <a:t>Imaginile și ideea sunt de la </a:t>
            </a:r>
            <a:r>
              <a:rPr lang="en-US" sz="2400" dirty="0"/>
              <a:t>FIRST Tech Challenge 8393 Giant Diencephalic </a:t>
            </a:r>
            <a:r>
              <a:rPr lang="en-US" sz="2400" dirty="0" err="1"/>
              <a:t>BrainSTEM</a:t>
            </a:r>
            <a:r>
              <a:rPr lang="en-US" sz="2400" dirty="0"/>
              <a:t> Robotics (Former FIRST LEGO League Team)</a:t>
            </a:r>
          </a:p>
          <a:p>
            <a:r>
              <a:rPr lang="en-US" sz="2400" dirty="0"/>
              <a:t>M</a:t>
            </a:r>
            <a:r>
              <a:rPr lang="ro-RO" sz="2400" dirty="0"/>
              <a:t>ai multe lecții despre </a:t>
            </a:r>
            <a:r>
              <a:rPr lang="en-US" sz="2400" dirty="0"/>
              <a:t>FIRST LEGO League </a:t>
            </a:r>
            <a:r>
              <a:rPr lang="ro-RO" sz="2400" dirty="0"/>
              <a:t>sunt disponibile pe </a:t>
            </a:r>
            <a:r>
              <a:rPr lang="en-US" sz="2400" dirty="0">
                <a:solidFill>
                  <a:srgbClr val="0070C0"/>
                </a:solidFill>
                <a:hlinkClick r:id="rId3"/>
              </a:rPr>
              <a:t>www.flltutorials.com</a:t>
            </a:r>
            <a:endParaRPr lang="ro-RO" sz="2400" dirty="0">
              <a:solidFill>
                <a:srgbClr val="0070C0"/>
              </a:solidFill>
            </a:endParaRPr>
          </a:p>
          <a:p>
            <a:r>
              <a:rPr lang="ro-RO" sz="2400" dirty="0">
                <a:solidFill>
                  <a:srgbClr val="0070C0"/>
                </a:solidFill>
              </a:rPr>
              <a:t>Această lecție a fost tradusă în limba romană de echipa FTC Rosophia #21455</a:t>
            </a:r>
            <a:endParaRPr lang="en-US" sz="2400" dirty="0">
              <a:solidFill>
                <a:srgbClr val="0070C0"/>
              </a:solidFill>
            </a:endParaRPr>
          </a:p>
        </p:txBody>
      </p:sp>
      <p:sp>
        <p:nvSpPr>
          <p:cNvPr id="4" name="Footer Placeholder 3"/>
          <p:cNvSpPr>
            <a:spLocks noGrp="1"/>
          </p:cNvSpPr>
          <p:nvPr>
            <p:ph type="ftr" sz="quarter" idx="11"/>
          </p:nvPr>
        </p:nvSpPr>
        <p:spPr/>
        <p:txBody>
          <a:bodyPr/>
          <a:lstStyle/>
          <a:p>
            <a:r>
              <a:rPr lang="en-US"/>
              <a:t>© 2023 FLLTutorials.com, Last Edit 5/29/2023</a:t>
            </a:r>
          </a:p>
        </p:txBody>
      </p:sp>
      <p:sp>
        <p:nvSpPr>
          <p:cNvPr id="5" name="Rectangle 1"/>
          <p:cNvSpPr>
            <a:spLocks noChangeArrowheads="1"/>
          </p:cNvSpPr>
          <p:nvPr/>
        </p:nvSpPr>
        <p:spPr bwMode="auto">
          <a:xfrm>
            <a:off x="457199" y="5391957"/>
            <a:ext cx="7913347" cy="923330"/>
          </a:xfrm>
          <a:prstGeom prst="rect">
            <a:avLst/>
          </a:prstGeom>
          <a:solidFill>
            <a:srgbClr val="F5F5F5"/>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374B7"/>
                </a:solidFill>
                <a:effectLst/>
                <a:latin typeface="Helvetica Neue"/>
              </a:rPr>
              <a:t>                         </a:t>
            </a:r>
            <a:br>
              <a:rPr kumimoji="0" lang="en-US" altLang="en-US" sz="16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000000"/>
                </a:solidFill>
                <a:effectLst/>
                <a:latin typeface="Helvetica Neue"/>
              </a:rPr>
              <a:t>This work is licensed under a </a:t>
            </a:r>
            <a:r>
              <a:rPr kumimoji="0" lang="en-US" altLang="en-US" sz="2000" b="0" i="0" u="none" strike="noStrike" cap="none" normalizeH="0" baseline="0" dirty="0">
                <a:ln>
                  <a:noFill/>
                </a:ln>
                <a:solidFill>
                  <a:srgbClr val="4374B7"/>
                </a:solidFill>
                <a:effectLst/>
                <a:latin typeface="Helvetica Neue"/>
                <a:hlinkClick r:id="rId4"/>
              </a:rPr>
              <a:t>Creative Commons Attribution-</a:t>
            </a:r>
            <a:r>
              <a:rPr kumimoji="0" lang="en-US" altLang="en-US" sz="2000" b="0" i="0" u="none" strike="noStrike" cap="none" normalizeH="0" baseline="0" dirty="0" err="1">
                <a:ln>
                  <a:noFill/>
                </a:ln>
                <a:solidFill>
                  <a:srgbClr val="4374B7"/>
                </a:solidFill>
                <a:effectLst/>
                <a:latin typeface="Helvetica Neue"/>
                <a:hlinkClick r:id="rId4"/>
              </a:rPr>
              <a:t>NonCommercial</a:t>
            </a:r>
            <a:r>
              <a:rPr kumimoji="0" lang="en-US" altLang="en-US" sz="2000" b="0" i="0" u="none" strike="noStrike" cap="none" normalizeH="0" baseline="0" dirty="0">
                <a:ln>
                  <a:noFill/>
                </a:ln>
                <a:solidFill>
                  <a:srgbClr val="4374B7"/>
                </a:solidFill>
                <a:effectLst/>
                <a:latin typeface="Helvetica Neue"/>
                <a:hlinkClick r:id="rId4"/>
              </a:rPr>
              <a:t>-</a:t>
            </a:r>
            <a:r>
              <a:rPr kumimoji="0" lang="en-US" altLang="en-US" sz="2000" b="0" i="0" u="none" strike="noStrike" cap="none" normalizeH="0" baseline="0" dirty="0" err="1">
                <a:ln>
                  <a:noFill/>
                </a:ln>
                <a:solidFill>
                  <a:srgbClr val="4374B7"/>
                </a:solidFill>
                <a:effectLst/>
                <a:latin typeface="Helvetica Neue"/>
                <a:hlinkClick r:id="rId4"/>
              </a:rPr>
              <a:t>ShareAlike</a:t>
            </a:r>
            <a:r>
              <a:rPr kumimoji="0" lang="en-US" altLang="en-US" sz="2000" b="0" i="0" u="none" strike="noStrike" cap="none" normalizeH="0" baseline="0" dirty="0">
                <a:ln>
                  <a:noFill/>
                </a:ln>
                <a:solidFill>
                  <a:srgbClr val="4374B7"/>
                </a:solidFill>
                <a:effectLst/>
                <a:latin typeface="Helvetica Neue"/>
                <a:hlinkClick r:id="rId4"/>
              </a:rPr>
              <a:t> 4.0 International License</a:t>
            </a:r>
            <a:r>
              <a:rPr kumimoji="0" lang="en-US" altLang="en-US" sz="2000" b="0" i="0" u="none" strike="noStrike" cap="none" normalizeH="0" baseline="0" dirty="0">
                <a:ln>
                  <a:noFill/>
                </a:ln>
                <a:solidFill>
                  <a:srgbClr val="000000"/>
                </a:solidFill>
                <a:effectLst/>
                <a:latin typeface="Helvetica Neue"/>
              </a:rPr>
              <a:t>.</a:t>
            </a:r>
            <a:r>
              <a:rPr kumimoji="0" lang="en-US" altLang="en-US" sz="16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rgbClr val="4374B7"/>
              </a:solidFill>
              <a:effectLst/>
              <a:latin typeface="Helvetica Neue"/>
            </a:endParaRPr>
          </a:p>
        </p:txBody>
      </p:sp>
      <p:pic>
        <p:nvPicPr>
          <p:cNvPr id="6" name="Picture 2" descr="Creative Commons License">
            <a:hlinkClick r:id="rId4"/>
          </p:cNvPr>
          <p:cNvPicPr>
            <a:picLocks noChangeAspect="1" noChangeArrowheads="1"/>
          </p:cNvPicPr>
          <p:nvPr/>
        </p:nvPicPr>
        <p:blipFill>
          <a:blip r:embed="rId5">
            <a:extLst>
              <a:ext uri="{28A0092B-C50C-407E-A947-70E740481C1C}">
                <a14:useLocalDpi xmlns:a14="http://schemas.microsoft.com/office/drawing/2010/main"/>
              </a:ext>
            </a:extLst>
          </a:blip>
          <a:srcRect/>
          <a:stretch>
            <a:fillRect/>
          </a:stretch>
        </p:blipFill>
        <p:spPr bwMode="auto">
          <a:xfrm>
            <a:off x="3812487" y="4590090"/>
            <a:ext cx="2161449" cy="76142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4261110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o-RO" dirty="0"/>
              <a:t>Ce este managementul cablurilor</a:t>
            </a:r>
            <a:r>
              <a:rPr lang="en-US" dirty="0"/>
              <a:t>?</a:t>
            </a:r>
          </a:p>
        </p:txBody>
      </p:sp>
      <p:sp>
        <p:nvSpPr>
          <p:cNvPr id="9" name="Content Placeholder 8"/>
          <p:cNvSpPr>
            <a:spLocks noGrp="1"/>
          </p:cNvSpPr>
          <p:nvPr>
            <p:ph idx="1"/>
          </p:nvPr>
        </p:nvSpPr>
        <p:spPr>
          <a:xfrm>
            <a:off x="317945" y="1830791"/>
            <a:ext cx="3749382" cy="4557125"/>
          </a:xfrm>
        </p:spPr>
        <p:txBody>
          <a:bodyPr>
            <a:normAutofit fontScale="47500" lnSpcReduction="20000"/>
          </a:bodyPr>
          <a:lstStyle/>
          <a:p>
            <a:pPr marL="342900" indent="-342900">
              <a:buFont typeface="Arial" charset="0"/>
              <a:buChar char="•"/>
            </a:pPr>
            <a:r>
              <a:rPr lang="ro-RO" sz="3800" dirty="0"/>
              <a:t>Indiferent de ce robot construiți (pentru distracție, pentru școală sau pentru competiție)</a:t>
            </a:r>
            <a:r>
              <a:rPr lang="en-US" sz="3800" dirty="0"/>
              <a:t>, </a:t>
            </a:r>
            <a:r>
              <a:rPr lang="ro-RO" sz="3800" dirty="0"/>
              <a:t>trebuie să fiți în stare să aranjați cablurile bine pe robot </a:t>
            </a:r>
            <a:endParaRPr lang="en-US" sz="3800" dirty="0"/>
          </a:p>
          <a:p>
            <a:pPr marL="342900" indent="-342900">
              <a:buFont typeface="Arial" charset="0"/>
              <a:buChar char="•"/>
            </a:pPr>
            <a:r>
              <a:rPr lang="ro-RO" sz="3800" dirty="0"/>
              <a:t>Sunt 3 motive pentru asta</a:t>
            </a:r>
            <a:r>
              <a:rPr lang="en-US" sz="3800" dirty="0"/>
              <a:t>:</a:t>
            </a:r>
          </a:p>
          <a:p>
            <a:pPr marL="800100" lvl="1" indent="-342900">
              <a:buFont typeface="Arial" charset="0"/>
              <a:buChar char="•"/>
            </a:pPr>
            <a:r>
              <a:rPr lang="ro-RO" sz="3400" dirty="0"/>
              <a:t>Estetice</a:t>
            </a:r>
            <a:r>
              <a:rPr lang="en-US" sz="3400" dirty="0"/>
              <a:t> – </a:t>
            </a:r>
            <a:r>
              <a:rPr lang="ro-RO" sz="3400" dirty="0"/>
              <a:t>Robotul trebuie să arate bine</a:t>
            </a:r>
            <a:endParaRPr lang="en-US" sz="3400" dirty="0"/>
          </a:p>
          <a:p>
            <a:pPr marL="800100" lvl="1" indent="-342900">
              <a:buFont typeface="Arial" charset="0"/>
              <a:buChar char="•"/>
            </a:pPr>
            <a:r>
              <a:rPr lang="ro-RO" sz="3400" dirty="0"/>
              <a:t>Conveniență</a:t>
            </a:r>
            <a:r>
              <a:rPr lang="en-US" sz="3400" dirty="0"/>
              <a:t> – </a:t>
            </a:r>
            <a:r>
              <a:rPr lang="ro-RO" sz="3400" dirty="0"/>
              <a:t> cablurile nu trebuie să încurce operarea robotului</a:t>
            </a:r>
            <a:endParaRPr lang="en-US" sz="3400" dirty="0"/>
          </a:p>
          <a:p>
            <a:pPr marL="800100" lvl="1" indent="-342900">
              <a:buFont typeface="Arial" charset="0"/>
              <a:buChar char="•"/>
            </a:pPr>
            <a:r>
              <a:rPr lang="ro-RO" sz="3400" dirty="0"/>
              <a:t>Identificare</a:t>
            </a:r>
            <a:r>
              <a:rPr lang="en-US" sz="3400" dirty="0"/>
              <a:t> – </a:t>
            </a:r>
            <a:r>
              <a:rPr lang="ro-RO" sz="3400" dirty="0"/>
              <a:t>dacă aveți nevoie să înlocuiți o piesă sau să recablați, trebuie să fiți în stare să vă dați seama care cablu duce unde.</a:t>
            </a:r>
            <a:r>
              <a:rPr lang="en-US" sz="3400" dirty="0"/>
              <a:t> </a:t>
            </a:r>
          </a:p>
          <a:p>
            <a:endParaRPr lang="en-US" dirty="0"/>
          </a:p>
        </p:txBody>
      </p:sp>
      <p:sp>
        <p:nvSpPr>
          <p:cNvPr id="2" name="Footer Placeholder 1"/>
          <p:cNvSpPr>
            <a:spLocks noGrp="1"/>
          </p:cNvSpPr>
          <p:nvPr>
            <p:ph type="ftr" sz="quarter" idx="11"/>
          </p:nvPr>
        </p:nvSpPr>
        <p:spPr/>
        <p:txBody>
          <a:bodyPr/>
          <a:lstStyle/>
          <a:p>
            <a:r>
              <a:rPr lang="en-US"/>
              <a:t>© 2023 FLLTutorials.com, Last Edit 5/29/2023</a:t>
            </a:r>
          </a:p>
        </p:txBody>
      </p:sp>
      <p:sp>
        <p:nvSpPr>
          <p:cNvPr id="7" name="TextBox 6"/>
          <p:cNvSpPr txBox="1"/>
          <p:nvPr/>
        </p:nvSpPr>
        <p:spPr>
          <a:xfrm>
            <a:off x="4941122" y="5120879"/>
            <a:ext cx="3494270" cy="646331"/>
          </a:xfrm>
          <a:prstGeom prst="rect">
            <a:avLst/>
          </a:prstGeom>
          <a:noFill/>
        </p:spPr>
        <p:txBody>
          <a:bodyPr wrap="square" rtlCol="0">
            <a:spAutoFit/>
          </a:bodyPr>
          <a:lstStyle/>
          <a:p>
            <a:pPr algn="ctr"/>
            <a:r>
              <a:rPr lang="ro-RO" dirty="0"/>
              <a:t>Imprimantă creeată de </a:t>
            </a:r>
            <a:r>
              <a:rPr lang="en-US" dirty="0" err="1"/>
              <a:t>Seshan</a:t>
            </a:r>
            <a:r>
              <a:rPr lang="en-US" dirty="0"/>
              <a:t> Brothers</a:t>
            </a:r>
          </a:p>
        </p:txBody>
      </p:sp>
      <p:pic>
        <p:nvPicPr>
          <p:cNvPr id="1026" name="Picture 2" descr="Robot Designs">
            <a:extLst>
              <a:ext uri="{FF2B5EF4-FFF2-40B4-BE49-F238E27FC236}">
                <a16:creationId xmlns:a16="http://schemas.microsoft.com/office/drawing/2014/main" id="{8E791E14-26D9-A6D9-2B88-E651883ACE58}"/>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550459" y="2167406"/>
            <a:ext cx="4275596" cy="2850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211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6734175" algn="l"/>
              </a:tabLst>
            </a:pPr>
            <a:r>
              <a:rPr lang="ro-RO" dirty="0"/>
              <a:t>Cablurile </a:t>
            </a:r>
            <a:r>
              <a:rPr lang="en-US" dirty="0"/>
              <a:t>EV3</a:t>
            </a:r>
          </a:p>
        </p:txBody>
      </p:sp>
      <p:sp>
        <p:nvSpPr>
          <p:cNvPr id="3" name="Content Placeholder 2"/>
          <p:cNvSpPr>
            <a:spLocks noGrp="1"/>
          </p:cNvSpPr>
          <p:nvPr>
            <p:ph idx="1"/>
          </p:nvPr>
        </p:nvSpPr>
        <p:spPr>
          <a:xfrm>
            <a:off x="457201" y="1554480"/>
            <a:ext cx="4610100" cy="4821976"/>
          </a:xfrm>
        </p:spPr>
        <p:txBody>
          <a:bodyPr>
            <a:noAutofit/>
          </a:bodyPr>
          <a:lstStyle/>
          <a:p>
            <a:pPr marL="342900" indent="-342900">
              <a:buFont typeface="Arial" charset="0"/>
              <a:buChar char="•"/>
            </a:pPr>
            <a:r>
              <a:rPr lang="ro-RO" sz="2400" dirty="0"/>
              <a:t>Seturile de bază </a:t>
            </a:r>
            <a:r>
              <a:rPr lang="en-US" sz="2400" dirty="0"/>
              <a:t>EV3 Edu Core (#45544) </a:t>
            </a:r>
            <a:r>
              <a:rPr lang="ro-RO" sz="2400" dirty="0"/>
              <a:t>și cele </a:t>
            </a:r>
            <a:r>
              <a:rPr lang="en-US" sz="2400" dirty="0"/>
              <a:t>Retail (#31313) </a:t>
            </a:r>
            <a:r>
              <a:rPr lang="ro-RO" sz="2400" dirty="0"/>
              <a:t>vin cu următoarele cabluri și lungimi</a:t>
            </a:r>
            <a:endParaRPr lang="en-US" sz="2400" dirty="0"/>
          </a:p>
          <a:p>
            <a:pPr marL="800100" lvl="1" indent="-342900">
              <a:buFont typeface="Arial" charset="0"/>
              <a:buChar char="•"/>
            </a:pPr>
            <a:r>
              <a:rPr lang="en-US" sz="2400" dirty="0"/>
              <a:t>4</a:t>
            </a:r>
            <a:r>
              <a:rPr lang="ro-RO" sz="2400" dirty="0"/>
              <a:t> cabluri </a:t>
            </a:r>
            <a:r>
              <a:rPr lang="en-US" sz="2400" dirty="0"/>
              <a:t> x 25 cm/10 in. , 2 </a:t>
            </a:r>
            <a:r>
              <a:rPr lang="ro-RO" sz="2400" dirty="0"/>
              <a:t>cabluri </a:t>
            </a:r>
            <a:r>
              <a:rPr lang="en-US" sz="2400" dirty="0"/>
              <a:t>x 35 cm/14 in., </a:t>
            </a:r>
            <a:r>
              <a:rPr lang="ro-RO" sz="2400" dirty="0"/>
              <a:t>ți</a:t>
            </a:r>
            <a:r>
              <a:rPr lang="en-US" sz="2400" dirty="0"/>
              <a:t> 1</a:t>
            </a:r>
            <a:r>
              <a:rPr lang="ro-RO" sz="2400" dirty="0"/>
              <a:t>cablu</a:t>
            </a:r>
            <a:r>
              <a:rPr lang="en-US" sz="2400" dirty="0"/>
              <a:t> x 50 cm/20 in. </a:t>
            </a:r>
          </a:p>
          <a:p>
            <a:pPr marL="476100" indent="-342900">
              <a:buFont typeface="Arial" charset="0"/>
              <a:buChar char="•"/>
            </a:pPr>
            <a:r>
              <a:rPr lang="ro-RO" sz="2400" dirty="0"/>
              <a:t>Dacă rupeți lamela de plastic sau aveți nevoie de cabluri suplimentare, trebuie să cumpărați seturi înlocuitoare.</a:t>
            </a:r>
            <a:endParaRPr lang="en-US" sz="2400" dirty="0"/>
          </a:p>
        </p:txBody>
      </p:sp>
      <p:sp>
        <p:nvSpPr>
          <p:cNvPr id="4" name="Footer Placeholder 3"/>
          <p:cNvSpPr>
            <a:spLocks noGrp="1"/>
          </p:cNvSpPr>
          <p:nvPr>
            <p:ph type="ftr" sz="quarter" idx="11"/>
          </p:nvPr>
        </p:nvSpPr>
        <p:spPr/>
        <p:txBody>
          <a:bodyPr/>
          <a:lstStyle/>
          <a:p>
            <a:r>
              <a:rPr lang="en-US"/>
              <a:t>© 2023 FLLTutorials.com, Last Edit 5/29/2023</a:t>
            </a:r>
            <a:endParaRPr lang="en-US" dirty="0"/>
          </a:p>
        </p:txBody>
      </p:sp>
      <p:pic>
        <p:nvPicPr>
          <p:cNvPr id="6" name="Picture 5"/>
          <p:cNvPicPr>
            <a:picLocks noChangeAspect="1"/>
          </p:cNvPicPr>
          <p:nvPr/>
        </p:nvPicPr>
        <p:blipFill>
          <a:blip r:embed="rId2"/>
          <a:stretch>
            <a:fillRect/>
          </a:stretch>
        </p:blipFill>
        <p:spPr>
          <a:xfrm>
            <a:off x="5486557" y="1621334"/>
            <a:ext cx="3084387" cy="2344134"/>
          </a:xfrm>
          <a:prstGeom prst="rect">
            <a:avLst/>
          </a:prstGeom>
        </p:spPr>
      </p:pic>
    </p:spTree>
    <p:extLst>
      <p:ext uri="{BB962C8B-B14F-4D97-AF65-F5344CB8AC3E}">
        <p14:creationId xmlns:p14="http://schemas.microsoft.com/office/powerpoint/2010/main" val="210280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BC368-C81B-3466-5380-456BC61DC165}"/>
              </a:ext>
            </a:extLst>
          </p:cNvPr>
          <p:cNvSpPr>
            <a:spLocks noGrp="1"/>
          </p:cNvSpPr>
          <p:nvPr>
            <p:ph type="title"/>
          </p:nvPr>
        </p:nvSpPr>
        <p:spPr/>
        <p:txBody>
          <a:bodyPr/>
          <a:lstStyle/>
          <a:p>
            <a:r>
              <a:rPr lang="ro-RO" dirty="0"/>
              <a:t>Cablurile </a:t>
            </a:r>
            <a:r>
              <a:rPr lang="en-US" dirty="0"/>
              <a:t>SPIKE PRIME </a:t>
            </a:r>
          </a:p>
        </p:txBody>
      </p:sp>
      <p:sp>
        <p:nvSpPr>
          <p:cNvPr id="3" name="Content Placeholder 2">
            <a:extLst>
              <a:ext uri="{FF2B5EF4-FFF2-40B4-BE49-F238E27FC236}">
                <a16:creationId xmlns:a16="http://schemas.microsoft.com/office/drawing/2014/main" id="{ADF2936C-1C0A-F623-2B63-5AC6C2E0B2B1}"/>
              </a:ext>
            </a:extLst>
          </p:cNvPr>
          <p:cNvSpPr>
            <a:spLocks noGrp="1"/>
          </p:cNvSpPr>
          <p:nvPr>
            <p:ph idx="1"/>
          </p:nvPr>
        </p:nvSpPr>
        <p:spPr>
          <a:xfrm>
            <a:off x="448091" y="1505583"/>
            <a:ext cx="4682709" cy="4664942"/>
          </a:xfrm>
        </p:spPr>
        <p:txBody>
          <a:bodyPr>
            <a:normAutofit fontScale="92500" lnSpcReduction="20000"/>
          </a:bodyPr>
          <a:lstStyle/>
          <a:p>
            <a:r>
              <a:rPr lang="ro-RO" sz="2400" dirty="0"/>
              <a:t>Cablurile </a:t>
            </a:r>
            <a:r>
              <a:rPr lang="en-US" sz="2400" dirty="0"/>
              <a:t>SPIKE Prime </a:t>
            </a:r>
            <a:r>
              <a:rPr lang="ro-RO" sz="2400" dirty="0"/>
              <a:t>sunt atașate permanent de motoare și senzori și vin cu o lungime fixă.</a:t>
            </a:r>
            <a:endParaRPr lang="en-US" sz="2400" dirty="0"/>
          </a:p>
          <a:p>
            <a:r>
              <a:rPr lang="ro-RO" sz="2400" dirty="0"/>
              <a:t>Dacă se strică cablul sau mufa de conectare, nu mai puteți înlocui cablul așa că aveți mare grijă de ele</a:t>
            </a:r>
            <a:r>
              <a:rPr lang="en-US" sz="2400" dirty="0"/>
              <a:t>!</a:t>
            </a:r>
          </a:p>
          <a:p>
            <a:r>
              <a:rPr lang="ro-RO" sz="2400" dirty="0"/>
              <a:t>Cablurile </a:t>
            </a:r>
            <a:r>
              <a:rPr lang="en-US" sz="2400" dirty="0"/>
              <a:t>SPIKE Prime </a:t>
            </a:r>
            <a:r>
              <a:rPr lang="ro-RO" sz="2400" dirty="0"/>
              <a:t>sunt mult mai subțiri și mai flexibile în comparație cu EV3. Aceasta vă permite să le ascundeți în robot mai ușor.</a:t>
            </a:r>
            <a:r>
              <a:rPr lang="en-US" sz="2400" dirty="0"/>
              <a:t> </a:t>
            </a:r>
          </a:p>
          <a:p>
            <a:r>
              <a:rPr lang="ro-RO" sz="2400" dirty="0"/>
              <a:t>În timp ce puteți găsi mufe, adaptoare, piese înlocuitoare produse de altcineva, acestea nu pot fi utilizate la </a:t>
            </a:r>
            <a:r>
              <a:rPr lang="en-US" sz="2400" i="1" dirty="0"/>
              <a:t>FIRST</a:t>
            </a:r>
            <a:r>
              <a:rPr lang="en-US" sz="2400" dirty="0"/>
              <a:t> LEGO League</a:t>
            </a:r>
            <a:r>
              <a:rPr lang="ro-RO" sz="2400" dirty="0"/>
              <a:t>.</a:t>
            </a:r>
            <a:endParaRPr lang="en-US" sz="2400" dirty="0"/>
          </a:p>
        </p:txBody>
      </p:sp>
      <p:sp>
        <p:nvSpPr>
          <p:cNvPr id="4" name="Footer Placeholder 3">
            <a:extLst>
              <a:ext uri="{FF2B5EF4-FFF2-40B4-BE49-F238E27FC236}">
                <a16:creationId xmlns:a16="http://schemas.microsoft.com/office/drawing/2014/main" id="{9C0FFE58-13D4-4A7C-7F12-D96759364BA1}"/>
              </a:ext>
            </a:extLst>
          </p:cNvPr>
          <p:cNvSpPr>
            <a:spLocks noGrp="1"/>
          </p:cNvSpPr>
          <p:nvPr>
            <p:ph type="ftr" sz="quarter" idx="11"/>
          </p:nvPr>
        </p:nvSpPr>
        <p:spPr/>
        <p:txBody>
          <a:bodyPr/>
          <a:lstStyle/>
          <a:p>
            <a:r>
              <a:rPr lang="en-US"/>
              <a:t>© 2023 FLLTutorials.com, Last Edit 5/29/2023</a:t>
            </a:r>
          </a:p>
        </p:txBody>
      </p:sp>
      <p:pic>
        <p:nvPicPr>
          <p:cNvPr id="6" name="Picture 5" descr="A picture containing LEGO, auto part&#10;&#10;Description automatically generated">
            <a:extLst>
              <a:ext uri="{FF2B5EF4-FFF2-40B4-BE49-F238E27FC236}">
                <a16:creationId xmlns:a16="http://schemas.microsoft.com/office/drawing/2014/main" id="{228811CF-280A-EAAE-2036-1E46ABCDBFE4}"/>
              </a:ext>
            </a:extLst>
          </p:cNvPr>
          <p:cNvPicPr>
            <a:picLocks noChangeAspect="1"/>
          </p:cNvPicPr>
          <p:nvPr/>
        </p:nvPicPr>
        <p:blipFill rotWithShape="1">
          <a:blip r:embed="rId2" cstate="email">
            <a:extLst>
              <a:ext uri="{28A0092B-C50C-407E-A947-70E740481C1C}">
                <a14:useLocalDpi xmlns:a14="http://schemas.microsoft.com/office/drawing/2010/main" val="0"/>
              </a:ext>
            </a:extLst>
          </a:blip>
          <a:srcRect r="44098" b="38957"/>
          <a:stretch/>
        </p:blipFill>
        <p:spPr>
          <a:xfrm>
            <a:off x="5451777" y="1659113"/>
            <a:ext cx="2738965" cy="2304308"/>
          </a:xfrm>
          <a:prstGeom prst="rect">
            <a:avLst/>
          </a:prstGeom>
        </p:spPr>
      </p:pic>
      <p:pic>
        <p:nvPicPr>
          <p:cNvPr id="7" name="Picture 6" descr="A picture containing LEGO, auto part&#10;&#10;Description automatically generated">
            <a:extLst>
              <a:ext uri="{FF2B5EF4-FFF2-40B4-BE49-F238E27FC236}">
                <a16:creationId xmlns:a16="http://schemas.microsoft.com/office/drawing/2014/main" id="{16E42F3E-108E-9D5B-837E-B3C7FC1F9064}"/>
              </a:ext>
            </a:extLst>
          </p:cNvPr>
          <p:cNvPicPr>
            <a:picLocks noChangeAspect="1"/>
          </p:cNvPicPr>
          <p:nvPr/>
        </p:nvPicPr>
        <p:blipFill rotWithShape="1">
          <a:blip r:embed="rId3" cstate="email">
            <a:extLst>
              <a:ext uri="{28A0092B-C50C-407E-A947-70E740481C1C}">
                <a14:useLocalDpi xmlns:a14="http://schemas.microsoft.com/office/drawing/2010/main" val="0"/>
              </a:ext>
            </a:extLst>
          </a:blip>
          <a:srcRect l="53074" b="16939"/>
          <a:stretch/>
        </p:blipFill>
        <p:spPr>
          <a:xfrm>
            <a:off x="6487240" y="3838054"/>
            <a:ext cx="2010296" cy="2741525"/>
          </a:xfrm>
          <a:prstGeom prst="rect">
            <a:avLst/>
          </a:prstGeom>
        </p:spPr>
      </p:pic>
    </p:spTree>
    <p:extLst>
      <p:ext uri="{BB962C8B-B14F-4D97-AF65-F5344CB8AC3E}">
        <p14:creationId xmlns:p14="http://schemas.microsoft.com/office/powerpoint/2010/main" val="3960891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dirty="0"/>
              <a:t>Identificarea cablurilor</a:t>
            </a:r>
            <a:endParaRPr lang="en-US" dirty="0"/>
          </a:p>
        </p:txBody>
      </p:sp>
      <p:sp>
        <p:nvSpPr>
          <p:cNvPr id="3" name="Content Placeholder 2"/>
          <p:cNvSpPr>
            <a:spLocks noGrp="1"/>
          </p:cNvSpPr>
          <p:nvPr>
            <p:ph idx="1"/>
          </p:nvPr>
        </p:nvSpPr>
        <p:spPr>
          <a:xfrm>
            <a:off x="457199" y="1543050"/>
            <a:ext cx="4237463" cy="4613051"/>
          </a:xfrm>
        </p:spPr>
        <p:txBody>
          <a:bodyPr>
            <a:normAutofit fontScale="70000" lnSpcReduction="20000"/>
          </a:bodyPr>
          <a:lstStyle/>
          <a:p>
            <a:pPr marL="342900" indent="-342900">
              <a:buFont typeface="Arial" charset="0"/>
              <a:buChar char="•"/>
            </a:pPr>
            <a:r>
              <a:rPr lang="ro-RO" dirty="0"/>
              <a:t>Puteți folosi benzi de cauciuc </a:t>
            </a:r>
            <a:r>
              <a:rPr lang="en-US" dirty="0"/>
              <a:t>LEGO</a:t>
            </a:r>
            <a:r>
              <a:rPr lang="ro-RO" dirty="0"/>
              <a:t> pentru a indica ce fir duce la ce senzor sau motor. Dar benzile de cauciuc LEGO sunt scumpe și fragile și nu foarte ușor de înlocuit</a:t>
            </a:r>
            <a:r>
              <a:rPr lang="en-US" dirty="0"/>
              <a:t>.</a:t>
            </a:r>
          </a:p>
          <a:p>
            <a:pPr marL="342900" indent="-342900">
              <a:buFont typeface="Arial" charset="0"/>
              <a:buChar char="•"/>
            </a:pPr>
            <a:r>
              <a:rPr lang="ro-RO" dirty="0"/>
              <a:t>În loc de asta, luați în considerare să înfășurați cablurile în piese LEGO colorate dacă folosiți EV3, sau să folosiți clips-urile  colorate care vin cu </a:t>
            </a:r>
            <a:r>
              <a:rPr lang="en-US" dirty="0"/>
              <a:t>SPIKE Prime</a:t>
            </a:r>
            <a:r>
              <a:rPr lang="ro-RO" dirty="0"/>
              <a:t>.</a:t>
            </a:r>
            <a:endParaRPr lang="en-US" dirty="0"/>
          </a:p>
        </p:txBody>
      </p:sp>
      <p:sp>
        <p:nvSpPr>
          <p:cNvPr id="4" name="Footer Placeholder 3"/>
          <p:cNvSpPr>
            <a:spLocks noGrp="1"/>
          </p:cNvSpPr>
          <p:nvPr>
            <p:ph type="ftr" sz="quarter" idx="11"/>
          </p:nvPr>
        </p:nvSpPr>
        <p:spPr/>
        <p:txBody>
          <a:bodyPr/>
          <a:lstStyle/>
          <a:p>
            <a:r>
              <a:rPr lang="en-US"/>
              <a:t>© 2023 FLLTutorials.com, Last Edit 5/29/2023</a:t>
            </a:r>
          </a:p>
        </p:txBody>
      </p:sp>
      <p:pic>
        <p:nvPicPr>
          <p:cNvPr id="7" name="Picture 6"/>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985973" y="1751717"/>
            <a:ext cx="3584971" cy="25997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descr="A picture containing toy, clothespin, line, several&#10;&#10;Description automatically generated">
            <a:extLst>
              <a:ext uri="{FF2B5EF4-FFF2-40B4-BE49-F238E27FC236}">
                <a16:creationId xmlns:a16="http://schemas.microsoft.com/office/drawing/2014/main" id="{9E1B7AD8-CF7A-3CC6-7482-891389414360}"/>
              </a:ext>
            </a:extLst>
          </p:cNvPr>
          <p:cNvPicPr>
            <a:picLocks noChangeAspect="1"/>
          </p:cNvPicPr>
          <p:nvPr/>
        </p:nvPicPr>
        <p:blipFill>
          <a:blip r:embed="rId3"/>
          <a:stretch>
            <a:fillRect/>
          </a:stretch>
        </p:blipFill>
        <p:spPr>
          <a:xfrm>
            <a:off x="4985973" y="4171622"/>
            <a:ext cx="3729731" cy="2797298"/>
          </a:xfrm>
          <a:prstGeom prst="rect">
            <a:avLst/>
          </a:prstGeom>
        </p:spPr>
      </p:pic>
    </p:spTree>
    <p:extLst>
      <p:ext uri="{BB962C8B-B14F-4D97-AF65-F5344CB8AC3E}">
        <p14:creationId xmlns:p14="http://schemas.microsoft.com/office/powerpoint/2010/main" val="422924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dirty="0"/>
              <a:t>Cabluri mai scurte</a:t>
            </a:r>
            <a:endParaRPr lang="en-US" dirty="0"/>
          </a:p>
        </p:txBody>
      </p:sp>
      <p:sp>
        <p:nvSpPr>
          <p:cNvPr id="3" name="Content Placeholder 2"/>
          <p:cNvSpPr>
            <a:spLocks noGrp="1"/>
          </p:cNvSpPr>
          <p:nvPr>
            <p:ph idx="1"/>
          </p:nvPr>
        </p:nvSpPr>
        <p:spPr>
          <a:xfrm>
            <a:off x="457199" y="1588770"/>
            <a:ext cx="7759522" cy="4787687"/>
          </a:xfrm>
        </p:spPr>
        <p:txBody>
          <a:bodyPr>
            <a:normAutofit/>
          </a:bodyPr>
          <a:lstStyle/>
          <a:p>
            <a:pPr marL="346075" indent="-342900"/>
            <a:r>
              <a:rPr lang="ro-RO" sz="2000" dirty="0"/>
              <a:t>Dacă utilizați </a:t>
            </a:r>
            <a:r>
              <a:rPr lang="en-US" sz="2000" dirty="0"/>
              <a:t>EV3, </a:t>
            </a:r>
            <a:r>
              <a:rPr lang="ro-RO" sz="2000" dirty="0"/>
              <a:t>folosiți mai întîi cea mai potrivită lungime de cabluri pentru conexiune.</a:t>
            </a:r>
            <a:r>
              <a:rPr lang="en-US" sz="2000" dirty="0"/>
              <a:t> </a:t>
            </a:r>
            <a:endParaRPr lang="ro-RO" sz="2000" dirty="0"/>
          </a:p>
          <a:p>
            <a:pPr marL="346075" indent="-342900"/>
            <a:r>
              <a:rPr lang="ro-RO" sz="2000" dirty="0"/>
              <a:t>Dacă cablurile de pe EV3 și SPIKE Prime sunt totuși prea lungi, le puteți înfășura unele în jurul celorlalte sau în jurul unor bride, sau le puteți îndoi și înghesui în locurile disponibile pe robot.</a:t>
            </a:r>
            <a:r>
              <a:rPr lang="en-US" sz="2000" dirty="0"/>
              <a:t> etc.</a:t>
            </a:r>
          </a:p>
        </p:txBody>
      </p:sp>
      <p:sp>
        <p:nvSpPr>
          <p:cNvPr id="4" name="Footer Placeholder 3"/>
          <p:cNvSpPr>
            <a:spLocks noGrp="1"/>
          </p:cNvSpPr>
          <p:nvPr>
            <p:ph type="ftr" sz="quarter" idx="11"/>
          </p:nvPr>
        </p:nvSpPr>
        <p:spPr/>
        <p:txBody>
          <a:bodyPr/>
          <a:lstStyle/>
          <a:p>
            <a:r>
              <a:rPr lang="en-US"/>
              <a:t>© 2023 FLLTutorials.com, Last Edit 5/29/2023</a:t>
            </a:r>
          </a:p>
        </p:txBody>
      </p:sp>
      <p:pic>
        <p:nvPicPr>
          <p:cNvPr id="9" name="Picture 8"/>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57199" y="3757133"/>
            <a:ext cx="3763189" cy="20987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descr="A picture containing wheel, LEGO, auto part, toy vehicle&#10;&#10;Description automatically generated">
            <a:extLst>
              <a:ext uri="{FF2B5EF4-FFF2-40B4-BE49-F238E27FC236}">
                <a16:creationId xmlns:a16="http://schemas.microsoft.com/office/drawing/2014/main" id="{64DCDD30-237F-A24F-7154-F2247C00F1F1}"/>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740033" y="3586368"/>
            <a:ext cx="3253640" cy="2440230"/>
          </a:xfrm>
          <a:prstGeom prst="rect">
            <a:avLst/>
          </a:prstGeom>
        </p:spPr>
      </p:pic>
    </p:spTree>
    <p:extLst>
      <p:ext uri="{BB962C8B-B14F-4D97-AF65-F5344CB8AC3E}">
        <p14:creationId xmlns:p14="http://schemas.microsoft.com/office/powerpoint/2010/main" val="703615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o-RO" dirty="0"/>
              <a:t>Suporturile de cabluri pentru grupare</a:t>
            </a:r>
            <a:r>
              <a:rPr lang="en-US" dirty="0"/>
              <a:t> </a:t>
            </a:r>
          </a:p>
        </p:txBody>
      </p:sp>
      <p:sp>
        <p:nvSpPr>
          <p:cNvPr id="3" name="Content Placeholder 2"/>
          <p:cNvSpPr>
            <a:spLocks noGrp="1"/>
          </p:cNvSpPr>
          <p:nvPr>
            <p:ph idx="1"/>
          </p:nvPr>
        </p:nvSpPr>
        <p:spPr>
          <a:xfrm>
            <a:off x="443195" y="1602315"/>
            <a:ext cx="4056549" cy="2795612"/>
          </a:xfrm>
        </p:spPr>
        <p:txBody>
          <a:bodyPr>
            <a:normAutofit fontScale="92500" lnSpcReduction="20000"/>
          </a:bodyPr>
          <a:lstStyle/>
          <a:p>
            <a:pPr marL="288925" indent="-285750"/>
            <a:r>
              <a:rPr lang="ro-RO" sz="1600" dirty="0"/>
              <a:t>Suporturile de cabluri pot fi utilizate ca identificatori ( folosiți culori diferite pentru fiecare motor, senzor)</a:t>
            </a:r>
            <a:endParaRPr lang="en-US" sz="1600" dirty="0"/>
          </a:p>
          <a:p>
            <a:pPr marL="288925" indent="-285750"/>
            <a:r>
              <a:rPr lang="ro-RO" sz="1600" dirty="0"/>
              <a:t>Pot fi utilizate pentru a ține cablurile împreună </a:t>
            </a:r>
            <a:r>
              <a:rPr lang="en-US" sz="1600" dirty="0"/>
              <a:t>(EV3 or SPIKE Prime)</a:t>
            </a:r>
          </a:p>
          <a:p>
            <a:pPr marL="288925" indent="-285750"/>
            <a:r>
              <a:rPr lang="ro-RO" sz="1600" dirty="0"/>
              <a:t>Pot fi utilizate pentru a atașa firul de o bridă (vezi pagina următoare pentru exemple)</a:t>
            </a:r>
            <a:endParaRPr lang="en-US" sz="1600" dirty="0"/>
          </a:p>
          <a:p>
            <a:pPr marL="288925" indent="-285750"/>
            <a:r>
              <a:rPr lang="ro-RO" sz="1600" dirty="0"/>
              <a:t>Piesele pentru montajul roților </a:t>
            </a:r>
            <a:r>
              <a:rPr lang="en-US" sz="1600" dirty="0"/>
              <a:t>LEGO </a:t>
            </a:r>
            <a:r>
              <a:rPr lang="ro-RO" sz="1600" dirty="0"/>
              <a:t>pot să aibă o nouă utilizare ca suporturi pentru cabluri. În imagini, cablurile sunt introduse prin piesa pentru roți. Ele sunt destul de spațioase pentru a ține mai multe cabluri.</a:t>
            </a:r>
            <a:r>
              <a:rPr lang="en-US" sz="1600" dirty="0"/>
              <a:t> </a:t>
            </a:r>
          </a:p>
        </p:txBody>
      </p:sp>
      <p:sp>
        <p:nvSpPr>
          <p:cNvPr id="4" name="Footer Placeholder 3"/>
          <p:cNvSpPr>
            <a:spLocks noGrp="1"/>
          </p:cNvSpPr>
          <p:nvPr>
            <p:ph type="ftr" sz="quarter" idx="11"/>
          </p:nvPr>
        </p:nvSpPr>
        <p:spPr/>
        <p:txBody>
          <a:bodyPr/>
          <a:lstStyle/>
          <a:p>
            <a:r>
              <a:rPr lang="en-US"/>
              <a:t>© 2023 FLLTutorials.com, Last Edit 5/29/2023</a:t>
            </a:r>
          </a:p>
        </p:txBody>
      </p:sp>
      <p:pic>
        <p:nvPicPr>
          <p:cNvPr id="6" name="Picture 5"/>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5291574" y="4292415"/>
            <a:ext cx="3271234" cy="21737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826660" y="1602315"/>
            <a:ext cx="3271234" cy="28408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Picture 14"/>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3275248" y="4443206"/>
            <a:ext cx="1803043" cy="19447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62514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Șine de ghidaj</a:t>
            </a:r>
            <a:endParaRPr lang="en-US" dirty="0"/>
          </a:p>
        </p:txBody>
      </p:sp>
      <p:sp>
        <p:nvSpPr>
          <p:cNvPr id="3" name="Content Placeholder 2"/>
          <p:cNvSpPr>
            <a:spLocks noGrp="1"/>
          </p:cNvSpPr>
          <p:nvPr>
            <p:ph idx="1"/>
          </p:nvPr>
        </p:nvSpPr>
        <p:spPr>
          <a:xfrm>
            <a:off x="487713" y="1617856"/>
            <a:ext cx="3378895" cy="2309962"/>
          </a:xfrm>
        </p:spPr>
        <p:txBody>
          <a:bodyPr>
            <a:normAutofit fontScale="70000" lnSpcReduction="20000"/>
          </a:bodyPr>
          <a:lstStyle/>
          <a:p>
            <a:r>
              <a:rPr lang="ro-RO" dirty="0"/>
              <a:t>Șinele pentru ghidaj vă pot ajuta să țineti cablurile înafara părților robotului  care se mișcă și le fac să stea în același loc pe el.</a:t>
            </a:r>
            <a:r>
              <a:rPr lang="en-US" dirty="0"/>
              <a:t> </a:t>
            </a:r>
          </a:p>
        </p:txBody>
      </p:sp>
      <p:sp>
        <p:nvSpPr>
          <p:cNvPr id="4" name="Footer Placeholder 3"/>
          <p:cNvSpPr>
            <a:spLocks noGrp="1"/>
          </p:cNvSpPr>
          <p:nvPr>
            <p:ph type="ftr" sz="quarter" idx="11"/>
          </p:nvPr>
        </p:nvSpPr>
        <p:spPr/>
        <p:txBody>
          <a:bodyPr/>
          <a:lstStyle/>
          <a:p>
            <a:r>
              <a:rPr lang="en-US"/>
              <a:t>© 2023 FLLTutorials.com, Last Edit 5/29/2023</a:t>
            </a:r>
          </a:p>
        </p:txBody>
      </p:sp>
      <p:pic>
        <p:nvPicPr>
          <p:cNvPr id="6" name="Picture 5"/>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6581643" y="1658246"/>
            <a:ext cx="1953552" cy="129812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718089" y="3989653"/>
            <a:ext cx="7690456" cy="23604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6606039" y="2823155"/>
            <a:ext cx="1544316" cy="14294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1" name="Picture 10"/>
          <p:cNvPicPr>
            <a:picLocks noChangeAspect="1"/>
          </p:cNvPicPr>
          <p:nvPr/>
        </p:nvPicPr>
        <p:blipFill rotWithShape="1">
          <a:blip r:embed="rId5" cstate="print">
            <a:extLst>
              <a:ext uri="{28A0092B-C50C-407E-A947-70E740481C1C}">
                <a14:useLocalDpi xmlns:a14="http://schemas.microsoft.com/office/drawing/2010/main"/>
              </a:ext>
            </a:extLst>
          </a:blip>
          <a:srcRect/>
          <a:stretch/>
        </p:blipFill>
        <p:spPr>
          <a:xfrm>
            <a:off x="4375783" y="1621197"/>
            <a:ext cx="1790164" cy="126213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2" name="Picture 11"/>
          <p:cNvPicPr>
            <a:picLocks noChangeAspect="1"/>
          </p:cNvPicPr>
          <p:nvPr/>
        </p:nvPicPr>
        <p:blipFill rotWithShape="1">
          <a:blip r:embed="rId6" cstate="print">
            <a:extLst>
              <a:ext uri="{28A0092B-C50C-407E-A947-70E740481C1C}">
                <a14:useLocalDpi xmlns:a14="http://schemas.microsoft.com/office/drawing/2010/main"/>
              </a:ext>
            </a:extLst>
          </a:blip>
          <a:srcRect/>
          <a:stretch/>
        </p:blipFill>
        <p:spPr>
          <a:xfrm>
            <a:off x="4666876" y="2810515"/>
            <a:ext cx="1405592" cy="14227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720437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dirty="0"/>
              <a:t>Ghidaje de conectare</a:t>
            </a:r>
            <a:endParaRPr lang="en-US" dirty="0"/>
          </a:p>
        </p:txBody>
      </p:sp>
      <p:sp>
        <p:nvSpPr>
          <p:cNvPr id="3" name="Content Placeholder 2"/>
          <p:cNvSpPr>
            <a:spLocks noGrp="1"/>
          </p:cNvSpPr>
          <p:nvPr>
            <p:ph idx="1"/>
          </p:nvPr>
        </p:nvSpPr>
        <p:spPr>
          <a:xfrm>
            <a:off x="457200" y="1649312"/>
            <a:ext cx="4114800" cy="4373563"/>
          </a:xfrm>
        </p:spPr>
        <p:txBody>
          <a:bodyPr>
            <a:normAutofit fontScale="55000" lnSpcReduction="20000"/>
          </a:bodyPr>
          <a:lstStyle/>
          <a:p>
            <a:pPr marL="342900" indent="-342900">
              <a:buFont typeface="Arial" charset="0"/>
              <a:buChar char="•"/>
            </a:pPr>
            <a:r>
              <a:rPr lang="ro-RO" dirty="0"/>
              <a:t>Dacă design-ul robotului tău presupune înlocuirea frecventă a motoarelor/senzorilor ai nevoie de un mod eficient de a introduce mufele cablurilor în HUB.</a:t>
            </a:r>
            <a:endParaRPr lang="en-US" dirty="0"/>
          </a:p>
          <a:p>
            <a:pPr marL="342900" indent="-342900">
              <a:buFont typeface="Arial" charset="0"/>
              <a:buChar char="•"/>
            </a:pPr>
            <a:r>
              <a:rPr lang="ro-RO" dirty="0"/>
              <a:t>Tehnica din imaginea din dreapta menține spațiul dintre cabluri tot timpul și te lasă să le instalezi corect tot timpul.</a:t>
            </a:r>
            <a:r>
              <a:rPr lang="en-US" dirty="0"/>
              <a:t>  </a:t>
            </a:r>
          </a:p>
          <a:p>
            <a:pPr marL="342900" indent="-342900">
              <a:buFont typeface="Arial" charset="0"/>
              <a:buChar char="•"/>
            </a:pPr>
            <a:r>
              <a:rPr lang="ro-RO" dirty="0"/>
              <a:t>Utilizarea culorilor diferite te </a:t>
            </a:r>
            <a:r>
              <a:rPr lang="ro-RO"/>
              <a:t>lasă să-ți </a:t>
            </a:r>
            <a:r>
              <a:rPr lang="ro-RO" dirty="0"/>
              <a:t>creezi un cod al culorilor pentru fiecare motor sau senzor.</a:t>
            </a:r>
            <a:r>
              <a:rPr lang="en-US" dirty="0"/>
              <a:t> </a:t>
            </a:r>
          </a:p>
        </p:txBody>
      </p:sp>
      <p:sp>
        <p:nvSpPr>
          <p:cNvPr id="4" name="Footer Placeholder 3"/>
          <p:cNvSpPr>
            <a:spLocks noGrp="1"/>
          </p:cNvSpPr>
          <p:nvPr>
            <p:ph type="ftr" sz="quarter" idx="11"/>
          </p:nvPr>
        </p:nvSpPr>
        <p:spPr/>
        <p:txBody>
          <a:bodyPr/>
          <a:lstStyle/>
          <a:p>
            <a:r>
              <a:rPr lang="en-US"/>
              <a:t>© 2023 FLLTutorials.com, Last Edit 5/29/2023</a:t>
            </a: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5585965" y="1703888"/>
            <a:ext cx="2976842" cy="19994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0" name="Picture 9"/>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5605478" y="4206240"/>
            <a:ext cx="2957329" cy="22045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114823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robotdesign">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robotdesign" id="{9E0F3691-EE43-2247-B654-E079F60D988E}" vid="{2FA53789-A7CC-A64D-865A-ABC39EE28B46}"/>
    </a:ext>
  </a:extLst>
</a:theme>
</file>

<file path=ppt/theme/theme5.xml><?xml version="1.0" encoding="utf-8"?>
<a:theme xmlns:a="http://schemas.openxmlformats.org/drawingml/2006/main" name="1_beginner">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extLst>
    <a:ext uri="{05A4C25C-085E-4340-85A3-A5531E510DB2}">
      <thm15:themeFamily xmlns:thm15="http://schemas.microsoft.com/office/thememl/2012/main" name="beginner" id="{AEF29D72-34CC-C448-A679-08550D2D21D1}" vid="{04B54D62-7BE5-DF47-9F85-5B9FEF4E3E09}"/>
    </a:ext>
  </a:extLst>
</a:theme>
</file>

<file path=ppt/theme/theme6.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EngineeringJournal" id="{97721FB4-21DC-6D4C-AC10-5E4545120761}" vid="{EB585347-F0B4-B74F-BF80-5185492EFC16}"/>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4375</TotalTime>
  <Words>751</Words>
  <Application>Microsoft Office PowerPoint</Application>
  <PresentationFormat>On-screen Show (4:3)</PresentationFormat>
  <Paragraphs>53</Paragraphs>
  <Slides>10</Slides>
  <Notes>3</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10</vt:i4>
      </vt:variant>
    </vt:vector>
  </HeadingPairs>
  <TitlesOfParts>
    <vt:vector size="24" baseType="lpstr">
      <vt:lpstr>Arial</vt:lpstr>
      <vt:lpstr>Arial Black</vt:lpstr>
      <vt:lpstr>Calibri</vt:lpstr>
      <vt:lpstr>Calibri Light</vt:lpstr>
      <vt:lpstr>Gill Sans MT</vt:lpstr>
      <vt:lpstr>Helvetica Neue</vt:lpstr>
      <vt:lpstr>Wingdings 2</vt:lpstr>
      <vt:lpstr>Essential</vt:lpstr>
      <vt:lpstr>beginner</vt:lpstr>
      <vt:lpstr>Custom Design</vt:lpstr>
      <vt:lpstr>robotdesign</vt:lpstr>
      <vt:lpstr>1_beginner</vt:lpstr>
      <vt:lpstr>1_Custom Design</vt:lpstr>
      <vt:lpstr>Dividend</vt:lpstr>
      <vt:lpstr>Managementul cablurilor</vt:lpstr>
      <vt:lpstr>Ce este managementul cablurilor?</vt:lpstr>
      <vt:lpstr>Cablurile EV3</vt:lpstr>
      <vt:lpstr>Cablurile SPIKE PRIME </vt:lpstr>
      <vt:lpstr>Identificarea cablurilor</vt:lpstr>
      <vt:lpstr>Cabluri mai scurte</vt:lpstr>
      <vt:lpstr>Suporturile de cabluri pentru grupare </vt:lpstr>
      <vt:lpstr>Șine de ghidaj</vt:lpstr>
      <vt:lpstr>Ghidaje de conectare</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Menu System</dc:title>
  <dc:creator>Sanjay Seshan</dc:creator>
  <cp:lastModifiedBy>Adnim</cp:lastModifiedBy>
  <cp:revision>135</cp:revision>
  <cp:lastPrinted>2016-07-05T17:09:05Z</cp:lastPrinted>
  <dcterms:created xsi:type="dcterms:W3CDTF">2014-10-28T21:59:38Z</dcterms:created>
  <dcterms:modified xsi:type="dcterms:W3CDTF">2023-08-26T16:02:28Z</dcterms:modified>
</cp:coreProperties>
</file>