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/>
    <p:restoredTop sz="94650"/>
  </p:normalViewPr>
  <p:slideViewPr>
    <p:cSldViewPr snapToGrid="0" snapToObjects="1">
      <p:cViewPr varScale="1">
        <p:scale>
          <a:sx n="85" d="100"/>
          <a:sy n="85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DC70C9D-5862-204B-892E-252CC3566631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672875-5347-D447-B322-B327136F5EDC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99F6D68-30EB-564C-A2C0-D6CAA25C8CB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84C1A8-E1F9-3A4A-8D84-0322C18EA242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90BA64A-FE91-ED42-B8A5-3703F52A147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Caietul de inginerie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ABE-DD19-5544-A22C-D39C836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ro-RO" dirty="0"/>
              <a:t>Ce este un caiet de inginerie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81C7-1DC3-DF41-85F7-01CFFBD8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>
            <a:normAutofit/>
          </a:bodyPr>
          <a:lstStyle/>
          <a:p>
            <a:r>
              <a:rPr lang="ro-RO" dirty="0"/>
              <a:t>Documentarea este un aspect foarte important în </a:t>
            </a:r>
            <a:r>
              <a:rPr lang="en-US" i="1" dirty="0"/>
              <a:t>FIRST</a:t>
            </a:r>
            <a:r>
              <a:rPr lang="en-US" dirty="0"/>
              <a:t> LEGO League </a:t>
            </a:r>
            <a:r>
              <a:rPr lang="ro-RO" dirty="0"/>
              <a:t>și ceva ce poți împărtăși cu jurații în timpul sesiunilor de jurizare.</a:t>
            </a:r>
            <a:endParaRPr lang="en-US" dirty="0"/>
          </a:p>
          <a:p>
            <a:r>
              <a:rPr lang="ro-RO" dirty="0"/>
              <a:t>Caietul de inginerie este un mod de a înregistra călătoria echipei în tot sezonul </a:t>
            </a:r>
            <a:r>
              <a:rPr lang="en-US" dirty="0"/>
              <a:t>FIRST LEGO League. </a:t>
            </a:r>
          </a:p>
          <a:p>
            <a:pPr lvl="1"/>
            <a:r>
              <a:rPr lang="ro-RO" dirty="0"/>
              <a:t>Înregistrează procesul de design și construcție a robotului.</a:t>
            </a:r>
            <a:endParaRPr lang="en-US" dirty="0"/>
          </a:p>
          <a:p>
            <a:pPr lvl="1"/>
            <a:r>
              <a:rPr lang="ro-RO" dirty="0"/>
              <a:t>Înregistrează cercetările, excursiile și interviurile precum și testarea soluției voastre.</a:t>
            </a:r>
            <a:endParaRPr lang="en-US" dirty="0"/>
          </a:p>
          <a:p>
            <a:pPr lvl="1"/>
            <a:r>
              <a:rPr lang="ro-RO" dirty="0"/>
              <a:t>Înregistrează evenimentele de outreach, ce ați făcut în timpul întâlnirilor echipei și chiar ideile viitoare.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3F8E-3ED5-F34B-88C8-D557C474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A7E8-4669-6643-A8F6-F6FC913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1DD46-7CE3-C44A-B60D-1BDBE7453060}"/>
              </a:ext>
            </a:extLst>
          </p:cNvPr>
          <p:cNvSpPr txBox="1"/>
          <p:nvPr/>
        </p:nvSpPr>
        <p:spPr>
          <a:xfrm>
            <a:off x="1053390" y="4291657"/>
            <a:ext cx="713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solidFill>
                  <a:srgbClr val="FF0000"/>
                </a:solidFill>
              </a:rPr>
              <a:t>Pe scurt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ro-RO" sz="2800" dirty="0">
                <a:solidFill>
                  <a:srgbClr val="FF0000"/>
                </a:solidFill>
              </a:rPr>
              <a:t>puteți înregistra TOTUL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A5778-6098-9246-A6D2-86FE270CF3CF}"/>
              </a:ext>
            </a:extLst>
          </p:cNvPr>
          <p:cNvSpPr txBox="1"/>
          <p:nvPr/>
        </p:nvSpPr>
        <p:spPr>
          <a:xfrm>
            <a:off x="581192" y="5157216"/>
            <a:ext cx="769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FLL Tutorials </a:t>
            </a:r>
            <a:r>
              <a:rPr lang="ro-RO" i="1" dirty="0">
                <a:solidFill>
                  <a:srgbClr val="FF0000"/>
                </a:solidFill>
              </a:rPr>
              <a:t>furnizează unele pagini din actualul </a:t>
            </a:r>
            <a:r>
              <a:rPr lang="en-US" i="1" dirty="0">
                <a:solidFill>
                  <a:srgbClr val="FF0000"/>
                </a:solidFill>
              </a:rPr>
              <a:t>Engineering Journals </a:t>
            </a:r>
            <a:r>
              <a:rPr lang="ro-RO" i="1" dirty="0">
                <a:solidFill>
                  <a:srgbClr val="FF0000"/>
                </a:solidFill>
              </a:rPr>
              <a:t>în</a:t>
            </a:r>
            <a:r>
              <a:rPr lang="en-US" i="1" dirty="0">
                <a:solidFill>
                  <a:srgbClr val="FF0000"/>
                </a:solidFill>
              </a:rPr>
              <a:t> FIRST LEGO League </a:t>
            </a:r>
            <a:r>
              <a:rPr lang="ro-RO" i="1" dirty="0">
                <a:solidFill>
                  <a:srgbClr val="FF0000"/>
                </a:solidFill>
              </a:rPr>
              <a:t>și furnizează de asemenea câteva șabloane goalepentru ca echipa voastră să le utilizeze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ro-RO" i="1" dirty="0">
                <a:solidFill>
                  <a:srgbClr val="FF0000"/>
                </a:solidFill>
              </a:rPr>
              <a:t>vezi </a:t>
            </a:r>
            <a:r>
              <a:rPr lang="en-US" i="1" dirty="0">
                <a:solidFill>
                  <a:srgbClr val="FF0000"/>
                </a:solidFill>
              </a:rPr>
              <a:t> Worksheets </a:t>
            </a:r>
            <a:r>
              <a:rPr lang="ro-RO" i="1" dirty="0">
                <a:solidFill>
                  <a:srgbClr val="FF0000"/>
                </a:solidFill>
              </a:rPr>
              <a:t>secțiunea Resurse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845-3893-504A-9D49-F0395111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ro-RO" dirty="0"/>
              <a:t>Ce puteți include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030D-17FF-B247-AD9E-EB5BF8E2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>
            <a:normAutofit/>
          </a:bodyPr>
          <a:lstStyle/>
          <a:p>
            <a:r>
              <a:rPr lang="ro-RO" dirty="0"/>
              <a:t>Fotografii și desene</a:t>
            </a:r>
            <a:endParaRPr lang="en-US" dirty="0"/>
          </a:p>
          <a:p>
            <a:r>
              <a:rPr lang="ro-RO" dirty="0"/>
              <a:t>Desene în </a:t>
            </a:r>
            <a:r>
              <a:rPr lang="en-US" dirty="0"/>
              <a:t>LDD CAD </a:t>
            </a:r>
            <a:r>
              <a:rPr lang="ro-RO" dirty="0"/>
              <a:t>a robotului</a:t>
            </a:r>
            <a:endParaRPr lang="en-US" dirty="0"/>
          </a:p>
          <a:p>
            <a:r>
              <a:rPr lang="ro-RO" dirty="0"/>
              <a:t>Planuri pentru sezon și sarcini de îndeplinit </a:t>
            </a:r>
            <a:endParaRPr lang="en-US" dirty="0"/>
          </a:p>
          <a:p>
            <a:r>
              <a:rPr lang="en-US" dirty="0"/>
              <a:t>Dis</a:t>
            </a:r>
            <a:r>
              <a:rPr lang="ro-RO" dirty="0"/>
              <a:t>cuții</a:t>
            </a:r>
            <a:r>
              <a:rPr lang="en-US" dirty="0"/>
              <a:t> &amp; dec</a:t>
            </a:r>
            <a:r>
              <a:rPr lang="ro-RO" dirty="0"/>
              <a:t>izii din timpul întâlnirilor echipei</a:t>
            </a:r>
            <a:endParaRPr lang="en-US" dirty="0"/>
          </a:p>
          <a:p>
            <a:r>
              <a:rPr lang="ro-RO" dirty="0"/>
              <a:t>Ideile de design ale r</a:t>
            </a:r>
            <a:r>
              <a:rPr lang="en-US" dirty="0" err="1"/>
              <a:t>obot</a:t>
            </a:r>
            <a:r>
              <a:rPr lang="ro-RO" dirty="0"/>
              <a:t>ului și atașamentele și testele</a:t>
            </a:r>
            <a:endParaRPr lang="en-US" dirty="0"/>
          </a:p>
          <a:p>
            <a:r>
              <a:rPr lang="ro-RO" dirty="0"/>
              <a:t>Pseudocodul și Print-urile codului</a:t>
            </a:r>
            <a:endParaRPr lang="en-US" dirty="0"/>
          </a:p>
          <a:p>
            <a:r>
              <a:rPr lang="ro-RO" dirty="0"/>
              <a:t>Problemele pe care le-ați întâmpinat</a:t>
            </a:r>
            <a:endParaRPr lang="en-US" dirty="0"/>
          </a:p>
          <a:p>
            <a:r>
              <a:rPr lang="ro-RO" dirty="0"/>
              <a:t>Îmbunătățirile pe care le-ați realizat</a:t>
            </a:r>
            <a:endParaRPr lang="en-US" dirty="0"/>
          </a:p>
          <a:p>
            <a:r>
              <a:rPr lang="ro-RO" dirty="0"/>
              <a:t>Ideile pe care le-ați avut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D3A-C037-BE49-97B7-76D23AE7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DAE9-4EC9-294A-868C-89D6CFE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C95-8A15-BA41-8259-13E2D0E7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ro-RO" dirty="0"/>
              <a:t>Câteva întrebări care sunt utile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BF0-0A3D-8940-A6ED-4F5FE5BF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/>
          </a:bodyPr>
          <a:lstStyle/>
          <a:p>
            <a:r>
              <a:rPr lang="ro-RO" dirty="0"/>
              <a:t>Care este scopul întâlnirii de azi</a:t>
            </a:r>
            <a:r>
              <a:rPr lang="en-US" dirty="0"/>
              <a:t>? </a:t>
            </a:r>
          </a:p>
          <a:p>
            <a:r>
              <a:rPr lang="ro-RO" dirty="0"/>
              <a:t>Ce decizii au fost luate azi</a:t>
            </a:r>
            <a:r>
              <a:rPr lang="en-US" dirty="0"/>
              <a:t>?</a:t>
            </a:r>
          </a:p>
          <a:p>
            <a:r>
              <a:rPr lang="ro-RO" dirty="0"/>
              <a:t>De ce ați luat această decizie</a:t>
            </a:r>
            <a:r>
              <a:rPr lang="en-US" dirty="0"/>
              <a:t>?</a:t>
            </a:r>
          </a:p>
          <a:p>
            <a:r>
              <a:rPr lang="ro-RO" dirty="0"/>
              <a:t>Ce ați încercat azi</a:t>
            </a:r>
            <a:r>
              <a:rPr lang="en-US" dirty="0"/>
              <a:t>?</a:t>
            </a:r>
          </a:p>
          <a:p>
            <a:r>
              <a:rPr lang="ro-RO" dirty="0"/>
              <a:t>Ce a mers, ce nu a mers</a:t>
            </a:r>
            <a:r>
              <a:rPr lang="en-US" dirty="0"/>
              <a:t>?</a:t>
            </a:r>
          </a:p>
          <a:p>
            <a:r>
              <a:rPr lang="ro-RO" dirty="0"/>
              <a:t>Când ceva nu a mers, cum ați rezolvat problema</a:t>
            </a:r>
            <a:r>
              <a:rPr lang="en-US" dirty="0"/>
              <a:t>?</a:t>
            </a:r>
          </a:p>
          <a:p>
            <a:r>
              <a:rPr lang="ro-RO" dirty="0"/>
              <a:t>Ce modificări plănuiți să faceți data viitoare</a:t>
            </a:r>
            <a:r>
              <a:rPr lang="en-US" dirty="0"/>
              <a:t>?</a:t>
            </a:r>
            <a:endParaRPr lang="ro-RO" dirty="0"/>
          </a:p>
          <a:p>
            <a:r>
              <a:rPr lang="en-US" dirty="0"/>
              <a:t> </a:t>
            </a:r>
            <a:r>
              <a:rPr lang="ro-RO" dirty="0"/>
              <a:t>Care sunt următorii pași</a:t>
            </a:r>
            <a:r>
              <a:rPr lang="en-US" dirty="0"/>
              <a:t>?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3CE0-3853-834E-AB6B-BD1CA004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14AA-DB8B-3041-91B1-F094242A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Jurnal de inginerie exemplul</a:t>
            </a:r>
            <a:r>
              <a:rPr lang="en-US" dirty="0"/>
              <a:t>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63275" y="1477309"/>
            <a:ext cx="32828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o-RO" sz="2400" dirty="0">
                <a:solidFill>
                  <a:srgbClr val="FF0000"/>
                </a:solidFill>
              </a:rPr>
              <a:t>Înregistrează cum echipa a gândit strategia Jocului Robotului 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o-RO" sz="2400" dirty="0">
                <a:solidFill>
                  <a:srgbClr val="FF0000"/>
                </a:solidFill>
              </a:rPr>
              <a:t>Înregistrați ce misiuni au fost îndeplinite și </a:t>
            </a: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ro-RO" sz="2400" dirty="0">
                <a:solidFill>
                  <a:srgbClr val="FF0000"/>
                </a:solidFill>
              </a:rPr>
              <a:t>-ul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o-RO" sz="2400" dirty="0">
                <a:solidFill>
                  <a:srgbClr val="FF0000"/>
                </a:solidFill>
              </a:rPr>
              <a:t>Înregistrați cine ce va lucra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F0E92D-D652-C748-B3E1-EE306415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813" y="1440694"/>
            <a:ext cx="3939912" cy="5017959"/>
          </a:xfrm>
        </p:spPr>
      </p:pic>
    </p:spTree>
    <p:extLst>
      <p:ext uri="{BB962C8B-B14F-4D97-AF65-F5344CB8AC3E}">
        <p14:creationId xmlns:p14="http://schemas.microsoft.com/office/powerpoint/2010/main" val="36228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Jurnal de inginerie exemplul</a:t>
            </a:r>
            <a:r>
              <a:rPr lang="en-US" dirty="0"/>
              <a:t>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00234"/>
            <a:ext cx="3268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o-RO" sz="2400" dirty="0">
                <a:solidFill>
                  <a:srgbClr val="FF0000"/>
                </a:solidFill>
              </a:rPr>
              <a:t>Înregistrează testele pe diferite șasie de robot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895160-AC3F-5043-82EB-4C392A452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774" y="1445957"/>
            <a:ext cx="4068798" cy="4939553"/>
          </a:xfrm>
        </p:spPr>
      </p:pic>
    </p:spTree>
    <p:extLst>
      <p:ext uri="{BB962C8B-B14F-4D97-AF65-F5344CB8AC3E}">
        <p14:creationId xmlns:p14="http://schemas.microsoft.com/office/powerpoint/2010/main" val="15187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Jurnal de inginerie exemplul</a:t>
            </a:r>
            <a:r>
              <a:rPr lang="en-US" dirty="0"/>
              <a:t>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76945"/>
            <a:ext cx="2492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o-RO" sz="2400" dirty="0">
                <a:solidFill>
                  <a:srgbClr val="FF0000"/>
                </a:solidFill>
              </a:rPr>
              <a:t>Înregistrează alte teste ca cele de comparație a diferitelor roți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00D890-1130-9049-94B2-86108CA0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34" y="1661363"/>
            <a:ext cx="5270710" cy="4354513"/>
          </a:xfrm>
        </p:spPr>
      </p:pic>
    </p:spTree>
    <p:extLst>
      <p:ext uri="{BB962C8B-B14F-4D97-AF65-F5344CB8AC3E}">
        <p14:creationId xmlns:p14="http://schemas.microsoft.com/office/powerpoint/2010/main" val="3596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Jurnal de inginerie exemplul </a:t>
            </a:r>
            <a:r>
              <a:rPr lang="en-US" dirty="0"/>
              <a:t>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91545" y="1927127"/>
            <a:ext cx="29584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o-RO" sz="2400" dirty="0">
                <a:solidFill>
                  <a:srgbClr val="FF0000"/>
                </a:solidFill>
              </a:rPr>
              <a:t>Documentează diferite idei de atașamente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>
                <a:solidFill>
                  <a:srgbClr val="FF0000"/>
                </a:solidFill>
              </a:rPr>
              <a:t>Documen</a:t>
            </a:r>
            <a:r>
              <a:rPr lang="ro-RO" sz="2400" dirty="0">
                <a:solidFill>
                  <a:srgbClr val="FF0000"/>
                </a:solidFill>
              </a:rPr>
              <a:t>ează interviurile/excursiile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F17AE6-BD8F-0743-B0B3-6D189051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806" y="1493873"/>
            <a:ext cx="4719256" cy="4894044"/>
          </a:xfrm>
        </p:spPr>
      </p:pic>
    </p:spTree>
    <p:extLst>
      <p:ext uri="{BB962C8B-B14F-4D97-AF65-F5344CB8AC3E}">
        <p14:creationId xmlns:p14="http://schemas.microsoft.com/office/powerpoint/2010/main" val="60961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Jurnal de inginerie exemplul</a:t>
            </a:r>
            <a:r>
              <a:rPr lang="en-US" dirty="0"/>
              <a:t>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33708" y="2144851"/>
            <a:ext cx="2353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</a:t>
            </a:r>
            <a:r>
              <a:rPr lang="ro-RO" sz="2000" dirty="0">
                <a:solidFill>
                  <a:srgbClr val="FF0000"/>
                </a:solidFill>
              </a:rPr>
              <a:t>ează țintele pe care le-ați setat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err="1">
                <a:solidFill>
                  <a:srgbClr val="FF0000"/>
                </a:solidFill>
              </a:rPr>
              <a:t>Documen</a:t>
            </a:r>
            <a:r>
              <a:rPr lang="ro-RO" sz="2000" dirty="0">
                <a:solidFill>
                  <a:srgbClr val="FF0000"/>
                </a:solidFill>
              </a:rPr>
              <a:t>tează problemele întâlnite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</a:t>
            </a:r>
            <a:r>
              <a:rPr lang="ro-RO" sz="2000" dirty="0">
                <a:solidFill>
                  <a:srgbClr val="FF0000"/>
                </a:solidFill>
              </a:rPr>
              <a:t>ează ce ați lucrat în timpul întâlnirilor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823BC6C-2FB3-2C45-849F-8B56E77F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58" y="1490565"/>
            <a:ext cx="5563746" cy="4074856"/>
          </a:xfrm>
        </p:spPr>
      </p:pic>
    </p:spTree>
    <p:extLst>
      <p:ext uri="{BB962C8B-B14F-4D97-AF65-F5344CB8AC3E}">
        <p14:creationId xmlns:p14="http://schemas.microsoft.com/office/powerpoint/2010/main" val="1991382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168</TotalTime>
  <Words>493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Caietul de inginerie</vt:lpstr>
      <vt:lpstr>Ce este un caiet de inginerie?</vt:lpstr>
      <vt:lpstr>Ce puteți include?</vt:lpstr>
      <vt:lpstr>Câteva întrebări care sunt utile</vt:lpstr>
      <vt:lpstr>Jurnal de inginerie exemplul 1</vt:lpstr>
      <vt:lpstr>Jurnal de inginerie exemplul 2</vt:lpstr>
      <vt:lpstr>Jurnal de inginerie exemplul 3</vt:lpstr>
      <vt:lpstr>Jurnal de inginerie exemplul 4</vt:lpstr>
      <vt:lpstr>Jurnal de inginerie exemplul 5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27</cp:revision>
  <dcterms:created xsi:type="dcterms:W3CDTF">2018-06-09T21:02:33Z</dcterms:created>
  <dcterms:modified xsi:type="dcterms:W3CDTF">2023-08-26T18:52:42Z</dcterms:modified>
</cp:coreProperties>
</file>