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9"/>
  </p:notesMasterIdLst>
  <p:handoutMasterIdLst>
    <p:handoutMasterId r:id="rId20"/>
  </p:handoutMasterIdLst>
  <p:sldIdLst>
    <p:sldId id="289" r:id="rId8"/>
    <p:sldId id="276" r:id="rId9"/>
    <p:sldId id="283" r:id="rId10"/>
    <p:sldId id="285" r:id="rId11"/>
    <p:sldId id="288" r:id="rId12"/>
    <p:sldId id="302" r:id="rId13"/>
    <p:sldId id="303" r:id="rId14"/>
    <p:sldId id="304" r:id="rId15"/>
    <p:sldId id="305" r:id="rId16"/>
    <p:sldId id="306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04" autoAdjust="0"/>
    <p:restoredTop sz="94155"/>
  </p:normalViewPr>
  <p:slideViewPr>
    <p:cSldViewPr snapToGrid="0" snapToObjects="1">
      <p:cViewPr varScale="1">
        <p:scale>
          <a:sx n="80" d="100"/>
          <a:sy n="80" d="100"/>
        </p:scale>
        <p:origin x="114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C283-FDC1-1D4D-8D35-E7E03D73002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3114D-8086-054D-AEB8-B0108DC93DA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AA8-E39B-F44E-BAF1-5E8F46B93471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B11C-F584-0E45-8F6D-7CEA67D627D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B8E62-A2C7-9A4A-8833-B6EC8FB5164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CBF81-FA93-DE4A-A953-CFEB6CE087F3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F84A-10DF-4B44-8545-C33E7FC4F03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7C157-DD1E-A74C-883F-91DD5EA96344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5BF5-3F42-6E41-8994-F46E9E9E3F21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54C41-9EEB-5A4E-8A3A-634AE221242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8CFE-C660-E24F-BFE9-67F55CBB04A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D90E1-1114-A247-A5AB-6AB4B82F7A7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FC78-8344-1946-9440-F0B680B6DF26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6310-23D7-7E49-B0BA-93BAAEBCCB7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E829-3E5D-7141-AA34-1CF4B034A65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AFB-B6F5-B441-B563-F6BDD1F461A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AC86-C971-D043-A534-7A008013EF5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97F7-73D8-484D-B98A-7922C6D4181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C6980-080F-764C-9149-7C58AD4510F8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102A-8D3C-8B42-92E9-B5A92B4C5588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49209-7FCA-1841-9EFD-0E6DF170646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9FBA4-8916-134C-8F5F-4E751172B09F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6E02-6A77-2442-A2EC-C6EEF842E21C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B4963-1810-4E44-9669-A197E9EB025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3B2AA-53D5-3143-A7D2-D2270C3FB55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4A9B7-8F2B-714E-A24D-6CA54267D87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4915-AB85-0346-8561-0ACADBCBFDD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1FD26-AF51-F54A-A0C9-4B29B3FF691E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4E5DF-082A-9E4E-991B-142E3B1EF51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BFD0F-BA74-CE43-B7C5-E4692F671595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34ED-A94D-2C4A-9A0B-4B79E57EB28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F1006-E2AB-A647-AC95-144F338F542F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5F91E-D98A-AC45-B165-80C72B623590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FEE1-F3D3-B54B-ACD4-9B924E66FBC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1A8A-5831-6F42-9C2B-04C2F3E790FA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286F-B6EA-FC4E-B61C-2C810A1E5514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E410C-0458-A641-912A-7F08132BA6FE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29E2-89D0-134B-A411-745FE9A08CD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2171-31C2-9C43-BCCE-1341581C42A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E969-F00D-8A45-A668-F9D2E736D16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CFC2-E996-534D-8278-9E57BDC592A0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2B9BF-0DCA-5E4C-B201-8906932B70FF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EDC-9088-ED45-8BB6-E936F83E9D8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638A1-87B2-D048-8016-7EC2FF937539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273FF-4C63-5243-837A-7A068A4A7622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083C0-42F2-5B42-986E-A1A7BA9DB21F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EA869-5578-E24A-9E65-C32C68613835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468C-6F68-0641-AFA9-0AE85BD36140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9DCD7-D168-0142-82D8-5822714D1BCA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9D5C-7948-3545-81AC-DB0B9A5A991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7F4-0143-4946-9403-A7CF6E2386B8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8064-AC74-6B41-9E01-E904B32E2C64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40F5-4D40-DC43-852A-39F4190FE7D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CC0B2-D661-2F46-9A33-5FEF52C9802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2FC-25BC-DA49-8BD4-16681D25A37D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BDD9B-26F5-5545-98CB-C4730131ED99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A2B7-A458-FA43-BDFE-8E43EF3DF70C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DB8D7-8723-664B-87CE-FBB381182C12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3540-8557-B44C-A0C4-1DDB4A60C123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38358-9F4D-A843-9C65-40BD1DC357EF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C862B-E6E5-5C43-9353-B4AB490831DC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3572-CC2A-4349-AFEE-EDF7EECCCAC6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162D7-FEFE-B04C-9F05-DD7B9C35D413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7813508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4A829A-8C4D-2F6F-BEC3-8E57348E6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7775408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C1B56-44C4-864D-A758-021D1FF39907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3DC06C-5D15-8549-83DA-2215FDCE0F29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99C7F6F-6AD6-7743-A96E-01A6E9EE2860}" type="datetime1">
              <a:rPr lang="en-US" smtClean="0"/>
              <a:t>8/26/2023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20E72F7-047D-6B4A-AEBC-2076D21709BC}" type="datetime1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08CF761-A958-4242-935C-AFDF740B168B}" type="datetime1">
              <a:rPr lang="en-US" smtClean="0"/>
              <a:t>8/26/2023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1C05D6C-5BFE-C949-A2A6-3D9E1E009B25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3D6036-17C6-164D-81CA-57BECFD41151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7BC8103-C6E8-6A42-BC26-45187EF8C492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DC975FB-7811-9B40-9210-24587CDAB987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FF9-0093-FA4B-8107-AE9A099E4ED7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08EA2-FE17-6247-A458-7FCEF5D4423B}" type="datetime1">
              <a:rPr lang="en-US" smtClean="0"/>
              <a:t>8/26/2023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1C6AA34-0B4C-2040-B9E4-16B0A395E18D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B5DE751-C409-F74A-85D1-40593A076B4B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E61CD-F54B-894D-97EA-52FAEBD860FF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48D4B9E-3365-1848-AA60-7C2294293F3A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CFFE3E8-30F9-8446-BBC4-A5C1723D8D95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A3317-D1E5-0140-A98A-91DFA95B72AC}" type="datetime1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B6ED99-841F-5640-AE08-CAF624B49640}" type="datetime1">
              <a:rPr lang="en-US" smtClean="0"/>
              <a:t>8/26/2023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15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bricklink.com/v3/studio/download.page" TargetMode="External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Lbxe1C1tmb16furagnSViyj1EAitajc/view" TargetMode="External"/><Relationship Id="rId2" Type="http://schemas.openxmlformats.org/officeDocument/2006/relationships/hyperlink" Target="https://drive.google.com/open?id=17YU4BkiRdbmpHFgSegkDYvc21wq5MSJi" TargetMode="External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BRICKLINK STUDIO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4A25-4EF4-EC68-CE85-9E862BC4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Crearea instrucțiunilor - continuare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1E37-B1EB-B4CD-3FB4-D232EBA1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Odată ce ai toate elementele din </a:t>
            </a:r>
            <a:r>
              <a:rPr lang="en-US" sz="2400" dirty="0"/>
              <a:t>Steps, </a:t>
            </a:r>
            <a:r>
              <a:rPr lang="ro-RO" sz="2400" dirty="0"/>
              <a:t>poți apăsa pe Ins</a:t>
            </a:r>
            <a:r>
              <a:rPr lang="en-US" sz="2400" dirty="0" err="1"/>
              <a:t>tructions</a:t>
            </a:r>
            <a:r>
              <a:rPr lang="en-US" sz="2400" dirty="0"/>
              <a:t> </a:t>
            </a:r>
            <a:r>
              <a:rPr lang="ro-RO" sz="2400" dirty="0"/>
              <a:t>din bara de sus pentru a genera pașii și a genera PDF-ul </a:t>
            </a:r>
            <a:endParaRPr lang="en-US" sz="2400" dirty="0"/>
          </a:p>
          <a:p>
            <a:endParaRPr lang="en-US" sz="2400" dirty="0"/>
          </a:p>
          <a:p>
            <a:r>
              <a:rPr lang="ro-RO" sz="2400" dirty="0"/>
              <a:t>Dacă vrei să faci modele mai mici, </a:t>
            </a:r>
            <a:r>
              <a:rPr lang="en-US" sz="2400" dirty="0" err="1"/>
              <a:t>submodel</a:t>
            </a:r>
            <a:r>
              <a:rPr lang="ro-RO" sz="2400" dirty="0"/>
              <a:t>e în interiorul unui model mai mare, evidențiază toate elementele pe care le dorești în submodel, click dreapta pentru a alege </a:t>
            </a:r>
            <a:r>
              <a:rPr lang="en-US" sz="2400" dirty="0"/>
              <a:t> “</a:t>
            </a:r>
            <a:r>
              <a:rPr lang="en-US" sz="2400" dirty="0" err="1"/>
              <a:t>submodel</a:t>
            </a:r>
            <a:r>
              <a:rPr lang="en-US" sz="2400" dirty="0"/>
              <a:t>”  </a:t>
            </a:r>
            <a:r>
              <a:rPr lang="ro-RO" sz="2400" dirty="0"/>
              <a:t>Poți face acum pașii doar pentru acest submodel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54779-6CE1-9BB9-3850-952F9E6C1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60574-C984-8F2D-1F4F-05A9265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B6A4474C-25D5-DD28-5DDA-D19FD32DC2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14553"/>
          <a:stretch/>
        </p:blipFill>
        <p:spPr>
          <a:xfrm>
            <a:off x="2426198" y="2392450"/>
            <a:ext cx="3715721" cy="64633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3712EE9-8763-50F6-59ED-5B8F5F66A9A1}"/>
              </a:ext>
            </a:extLst>
          </p:cNvPr>
          <p:cNvSpPr/>
          <p:nvPr/>
        </p:nvSpPr>
        <p:spPr>
          <a:xfrm>
            <a:off x="5802109" y="2590954"/>
            <a:ext cx="679621" cy="654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purple, pink, computer, sitting&#10;&#10;Description automatically generated">
            <a:extLst>
              <a:ext uri="{FF2B5EF4-FFF2-40B4-BE49-F238E27FC236}">
                <a16:creationId xmlns:a16="http://schemas.microsoft.com/office/drawing/2014/main" id="{CD413300-B76C-D7AF-5187-7A436D46E4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0634" y="4746285"/>
            <a:ext cx="1832174" cy="193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18F6F1E-E51A-658B-9121-B88D9AED1009}"/>
              </a:ext>
            </a:extLst>
          </p:cNvPr>
          <p:cNvSpPr/>
          <p:nvPr/>
        </p:nvSpPr>
        <p:spPr>
          <a:xfrm>
            <a:off x="7045114" y="5564006"/>
            <a:ext cx="740096" cy="148046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6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400" dirty="0"/>
              <a:t>Această lecție a fost scrisă de </a:t>
            </a:r>
            <a:r>
              <a:rPr lang="en-US" sz="2400" dirty="0"/>
              <a:t> Arvind </a:t>
            </a:r>
            <a:r>
              <a:rPr lang="ro-RO" sz="2400" dirty="0"/>
              <a:t>și</a:t>
            </a:r>
            <a:r>
              <a:rPr lang="en-US" sz="2400" dirty="0"/>
              <a:t> Sanjay </a:t>
            </a:r>
            <a:r>
              <a:rPr lang="en-US" sz="2400" dirty="0" err="1"/>
              <a:t>Seshan</a:t>
            </a:r>
            <a:endParaRPr lang="ro-RO" sz="2400" dirty="0"/>
          </a:p>
          <a:p>
            <a:r>
              <a:rPr lang="en-US" sz="2400" dirty="0"/>
              <a:t>Check YouTube for more in depth Studio lessons</a:t>
            </a:r>
          </a:p>
          <a:p>
            <a:r>
              <a:rPr lang="en-US" sz="2400" dirty="0"/>
              <a:t>M</a:t>
            </a:r>
            <a:r>
              <a:rPr lang="ro-RO" sz="2400" dirty="0"/>
              <a:t>ai multe lecții despre </a:t>
            </a:r>
            <a:r>
              <a:rPr lang="en-US" sz="2400" dirty="0"/>
              <a:t>FIRST LEGO League </a:t>
            </a:r>
            <a:r>
              <a:rPr lang="ro-RO" sz="2400" dirty="0"/>
              <a:t>sunt disponibile pe </a:t>
            </a:r>
            <a:r>
              <a:rPr lang="en-US" sz="24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4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CD896-B05C-747C-EDEA-0E861B60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2" descr="Creative Commons License">
            <a:hlinkClick r:id="rId4"/>
            <a:extLst>
              <a:ext uri="{FF2B5EF4-FFF2-40B4-BE49-F238E27FC236}">
                <a16:creationId xmlns:a16="http://schemas.microsoft.com/office/drawing/2014/main" id="{7EAA3BF0-EF5F-482E-A0A4-E81704B7D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8EB0-F9C5-AB4F-9AD6-099961494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0" y="829349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De ce să creezi un </a:t>
            </a:r>
            <a:r>
              <a:rPr lang="en-US" dirty="0"/>
              <a:t>CAD </a:t>
            </a:r>
            <a:r>
              <a:rPr lang="ro-RO" dirty="0"/>
              <a:t>pentru robotul vostru fll</a:t>
            </a:r>
            <a:r>
              <a:rPr lang="en-US" dirty="0"/>
              <a:t>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8F8AD0-0360-C948-9835-941AA723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6" y="1504950"/>
            <a:ext cx="3948868" cy="4354513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Să reușești să realizezi un design dinainte de a-l realiza fizic sau să reușești să documentezi design-ul poate fi de ajutor.</a:t>
            </a:r>
            <a:endParaRPr lang="en-US" dirty="0"/>
          </a:p>
          <a:p>
            <a:r>
              <a:rPr lang="ro-RO" dirty="0"/>
              <a:t>Puteți acum să realizați un design al unui robot </a:t>
            </a:r>
            <a:r>
              <a:rPr lang="en-US" dirty="0"/>
              <a:t>SPIKE Prime </a:t>
            </a:r>
            <a:r>
              <a:rPr lang="ro-RO" dirty="0"/>
              <a:t>sau</a:t>
            </a:r>
            <a:r>
              <a:rPr lang="en-US" dirty="0"/>
              <a:t> Robot Inventor </a:t>
            </a:r>
            <a:r>
              <a:rPr lang="ro-RO" dirty="0"/>
              <a:t>utilizând </a:t>
            </a:r>
            <a:r>
              <a:rPr lang="en-US" dirty="0" err="1"/>
              <a:t>Bricklink’s</a:t>
            </a:r>
            <a:r>
              <a:rPr lang="en-US" dirty="0"/>
              <a:t> Studio</a:t>
            </a:r>
          </a:p>
          <a:p>
            <a:r>
              <a:rPr lang="en-US" dirty="0"/>
              <a:t>Studio </a:t>
            </a:r>
            <a:r>
              <a:rPr lang="ro-RO" dirty="0"/>
              <a:t>vă lasă să creeați redări de înaltă calitate a robotului vostru. </a:t>
            </a:r>
            <a:endParaRPr lang="en-US" dirty="0"/>
          </a:p>
          <a:p>
            <a:r>
              <a:rPr lang="ro-RO" dirty="0"/>
              <a:t>Puteți folosi același sofware pentru a genera instrucțiuni de construcție.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A29DE-AD26-5346-97E9-5824D580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082CF6-88AC-4A8B-973D-3DD6912204BA}"/>
              </a:ext>
            </a:extLst>
          </p:cNvPr>
          <p:cNvSpPr txBox="1"/>
          <p:nvPr/>
        </p:nvSpPr>
        <p:spPr>
          <a:xfrm>
            <a:off x="4700862" y="1140006"/>
            <a:ext cx="3948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Droid Bot IV made in Studio 2.0</a:t>
            </a:r>
          </a:p>
        </p:txBody>
      </p:sp>
      <p:pic>
        <p:nvPicPr>
          <p:cNvPr id="11" name="Picture 10" descr="A picture containing toy, cake, truck, indoor&#10;&#10;Description automatically generated">
            <a:extLst>
              <a:ext uri="{FF2B5EF4-FFF2-40B4-BE49-F238E27FC236}">
                <a16:creationId xmlns:a16="http://schemas.microsoft.com/office/drawing/2014/main" id="{18DAFE5E-1B1F-48DE-A0A7-7F6DCF8DE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740" y="1297616"/>
            <a:ext cx="5005982" cy="3754487"/>
          </a:xfrm>
          <a:prstGeom prst="rect">
            <a:avLst/>
          </a:prstGeom>
        </p:spPr>
      </p:pic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E3AC7602-52AC-97CC-CEA7-F26BE2D7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</a:p>
        </p:txBody>
      </p:sp>
    </p:spTree>
    <p:extLst>
      <p:ext uri="{BB962C8B-B14F-4D97-AF65-F5344CB8AC3E}">
        <p14:creationId xmlns:p14="http://schemas.microsoft.com/office/powerpoint/2010/main" val="2254318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3384-6D82-4AAE-9B99-010B98F0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1: </a:t>
            </a:r>
            <a:r>
              <a:rPr lang="ro-RO" dirty="0"/>
              <a:t>descarcă și instalează software-ul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68918-0E59-4290-B720-4D582D09D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https://www.bricklink.com/v3/studio/download.page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06A65-44E1-44AE-93C4-99EC6609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4" y="6388100"/>
            <a:ext cx="5984875" cy="365125"/>
          </a:xfrm>
        </p:spPr>
        <p:txBody>
          <a:bodyPr/>
          <a:lstStyle/>
          <a:p>
            <a:r>
              <a:rPr lang="en-US" dirty="0"/>
              <a:t>© 2020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CCFA9F-9143-4B0D-82D2-02107729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6DF72-AF4D-7344-8780-033F72C66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8583" y="2414109"/>
            <a:ext cx="4337308" cy="29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3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1C4EF-4495-9941-9872-BEF3C9349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2: </a:t>
            </a:r>
            <a:r>
              <a:rPr lang="en-US" dirty="0" err="1"/>
              <a:t>Instal</a:t>
            </a:r>
            <a:r>
              <a:rPr lang="ro-RO" dirty="0"/>
              <a:t>ează pachetele de piese specifice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16AD3-C4EE-C242-B993-EA55839A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504950"/>
            <a:ext cx="8239125" cy="4665662"/>
          </a:xfrm>
        </p:spPr>
        <p:txBody>
          <a:bodyPr>
            <a:normAutofit lnSpcReduction="10000"/>
          </a:bodyPr>
          <a:lstStyle/>
          <a:p>
            <a:r>
              <a:rPr lang="ro-RO" sz="1800" dirty="0"/>
              <a:t>Mergeți la urmărorul drive și descărcați folder-ul </a:t>
            </a:r>
            <a:r>
              <a:rPr lang="en-US" sz="1800" dirty="0" err="1"/>
              <a:t>CustomParts</a:t>
            </a:r>
            <a:r>
              <a:rPr lang="en-US" sz="1800" dirty="0"/>
              <a:t> </a:t>
            </a:r>
            <a:r>
              <a:rPr lang="ro-RO" sz="1800" dirty="0"/>
              <a:t>fie pentru </a:t>
            </a:r>
            <a:r>
              <a:rPr lang="en-US" sz="1800" dirty="0"/>
              <a:t>SPIKE Prime </a:t>
            </a:r>
            <a:r>
              <a:rPr lang="ro-RO" sz="1800" dirty="0"/>
              <a:t>sau</a:t>
            </a:r>
            <a:r>
              <a:rPr lang="en-US" sz="1800" dirty="0"/>
              <a:t> MINDSTORMS 51515 (created by Philo </a:t>
            </a:r>
            <a:r>
              <a:rPr lang="en-US" sz="1800" dirty="0" err="1"/>
              <a:t>Hurbain</a:t>
            </a:r>
            <a:r>
              <a:rPr lang="en-US" sz="1800" dirty="0"/>
              <a:t>)</a:t>
            </a:r>
          </a:p>
          <a:p>
            <a:r>
              <a:rPr lang="ro-RO" sz="1800" dirty="0"/>
              <a:t>Acesta conține toate electronicile și noi elemente </a:t>
            </a:r>
            <a:r>
              <a:rPr lang="en-US" sz="1800" dirty="0"/>
              <a:t>LEGO </a:t>
            </a:r>
            <a:r>
              <a:rPr lang="ro-RO" sz="1800" dirty="0"/>
              <a:t>din ambele seturi</a:t>
            </a:r>
            <a:endParaRPr lang="en-US" sz="1800" dirty="0"/>
          </a:p>
          <a:p>
            <a:pPr lvl="1"/>
            <a:r>
              <a:rPr lang="en-US" sz="1600" dirty="0">
                <a:hlinkClick r:id="rId2"/>
              </a:rPr>
              <a:t>https://drive.google.com/open?id=17YU4BkiRdbmpHFgSegkDYvc21wq5MSJi</a:t>
            </a:r>
            <a:r>
              <a:rPr lang="en-US" sz="1600" dirty="0"/>
              <a:t>. (SPIKE Prime)</a:t>
            </a:r>
          </a:p>
          <a:p>
            <a:pPr lvl="1"/>
            <a:r>
              <a:rPr lang="en-US" sz="1600" dirty="0">
                <a:hlinkClick r:id="rId3"/>
              </a:rPr>
              <a:t>https://drive.google.com/file/d/1OLbxe1C1tmb16furagnSViyj1EAitajc/view</a:t>
            </a:r>
            <a:r>
              <a:rPr lang="en-US" sz="1600" dirty="0"/>
              <a:t> (MINDSTORMS 51515)</a:t>
            </a:r>
          </a:p>
          <a:p>
            <a:r>
              <a:rPr lang="ro-RO" sz="1800" dirty="0"/>
              <a:t>Dezarhivează conținutul și plasează-le în </a:t>
            </a:r>
            <a:r>
              <a:rPr lang="en-US" sz="1800" dirty="0"/>
              <a:t>C:\Users\{your username}\AppData\Local\Stud.io </a:t>
            </a:r>
          </a:p>
          <a:p>
            <a:r>
              <a:rPr lang="ro-RO" sz="1800" dirty="0"/>
              <a:t>Piesele </a:t>
            </a:r>
            <a:r>
              <a:rPr lang="en-US" sz="1800" dirty="0"/>
              <a:t>Spike Prime </a:t>
            </a:r>
            <a:r>
              <a:rPr lang="ro-RO" sz="1800" dirty="0"/>
              <a:t>și/sau</a:t>
            </a:r>
            <a:r>
              <a:rPr lang="en-US" sz="1800" dirty="0"/>
              <a:t> 51515 </a:t>
            </a:r>
            <a:r>
              <a:rPr lang="ro-RO" sz="1800" dirty="0"/>
              <a:t>vor fi disponibile în Paleta </a:t>
            </a:r>
            <a:r>
              <a:rPr lang="en-US" sz="1800" dirty="0"/>
              <a:t>Custom Parts </a:t>
            </a:r>
            <a:r>
              <a:rPr lang="ro-RO" sz="1800" dirty="0"/>
              <a:t>din Studio</a:t>
            </a:r>
            <a:r>
              <a:rPr lang="en-US" sz="1800" dirty="0"/>
              <a:t>. </a:t>
            </a:r>
          </a:p>
          <a:p>
            <a:r>
              <a:rPr lang="en-US" sz="1800" dirty="0"/>
              <a:t>For Mac installs: </a:t>
            </a:r>
          </a:p>
          <a:p>
            <a:pPr lvl="1"/>
            <a:r>
              <a:rPr lang="ro-RO" sz="1600" dirty="0"/>
              <a:t>Mergeți în directorul Home, apăsați pe Shift</a:t>
            </a:r>
            <a:r>
              <a:rPr lang="en-US" sz="1600" dirty="0"/>
              <a:t> + Command + &gt; </a:t>
            </a:r>
            <a:r>
              <a:rPr lang="ro-RO" sz="1600" dirty="0"/>
              <a:t>pentru a vedea fișierele ascunse</a:t>
            </a:r>
            <a:endParaRPr lang="en-US" sz="1600" dirty="0"/>
          </a:p>
          <a:p>
            <a:pPr lvl="1"/>
            <a:r>
              <a:rPr lang="ro-RO" sz="1600" dirty="0"/>
              <a:t>Mergi la </a:t>
            </a:r>
            <a:r>
              <a:rPr lang="en-US" sz="1600" dirty="0"/>
              <a:t>local/share/stud.io </a:t>
            </a:r>
            <a:r>
              <a:rPr lang="ro-RO" sz="1600" dirty="0"/>
              <a:t>și dezarhivează fișierele legate de acel folder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205FE-5F18-BC44-A60C-E78DF4D2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024" y="6388100"/>
            <a:ext cx="6530975" cy="365125"/>
          </a:xfrm>
        </p:spPr>
        <p:txBody>
          <a:bodyPr/>
          <a:lstStyle/>
          <a:p>
            <a:r>
              <a:rPr lang="en-US" dirty="0"/>
              <a:t>© 2020 Prime Lessons (</a:t>
            </a:r>
            <a:r>
              <a:rPr lang="en-US" dirty="0" err="1"/>
              <a:t>primelessons.org</a:t>
            </a:r>
            <a:r>
              <a:rPr lang="en-US" dirty="0"/>
              <a:t>) CC-BY-NC-SA.  (Last edit: 05/29/2023)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B30E-AE32-CF49-A70E-EA7FB9C8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BBD74847-7BE4-4E4D-8159-51DF7B93C6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389C-C827-D241-B04F-4D6D925D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020" y="802874"/>
            <a:ext cx="798975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Pasul</a:t>
            </a:r>
            <a:r>
              <a:rPr lang="en-US" dirty="0"/>
              <a:t> 2:  </a:t>
            </a:r>
            <a:r>
              <a:rPr lang="ro-RO" dirty="0"/>
              <a:t>metodă alternativă</a:t>
            </a:r>
            <a:r>
              <a:rPr lang="en-US" dirty="0"/>
              <a:t> (*</a:t>
            </a:r>
            <a:r>
              <a:rPr lang="ro-RO" dirty="0"/>
              <a:t>are uneori erori</a:t>
            </a:r>
            <a:r>
              <a:rPr lang="en-US" dirty="0"/>
              <a:t>)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B9217B-7A2C-B94A-AC95-EA8CAB0B1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21" y="1493184"/>
            <a:ext cx="2584824" cy="304559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16B53-8638-774E-AB49-84742CD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2DC18-C582-A44D-B820-9A4902A2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C882EF-0F68-404D-8105-6348333800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99230" y="2666441"/>
            <a:ext cx="3131079" cy="2527228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D0B2BDBA-D837-4946-AD86-4DC0FBC1B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230" y="1487068"/>
            <a:ext cx="3114707" cy="115397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F1F1F93-3558-FC4C-94E9-D76F6ADA3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706" y="1493184"/>
            <a:ext cx="2688342" cy="3045597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0C135270-ED08-424F-8DC9-A1D190E72341}"/>
              </a:ext>
            </a:extLst>
          </p:cNvPr>
          <p:cNvSpPr/>
          <p:nvPr/>
        </p:nvSpPr>
        <p:spPr>
          <a:xfrm>
            <a:off x="571574" y="3860700"/>
            <a:ext cx="1221054" cy="42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348A38-1F87-D348-96FF-E7E7308F29F5}"/>
              </a:ext>
            </a:extLst>
          </p:cNvPr>
          <p:cNvSpPr/>
          <p:nvPr/>
        </p:nvSpPr>
        <p:spPr>
          <a:xfrm>
            <a:off x="2916239" y="3945278"/>
            <a:ext cx="2190017" cy="5100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C596B4-4643-174B-A4BA-69F47AD29B7E}"/>
              </a:ext>
            </a:extLst>
          </p:cNvPr>
          <p:cNvSpPr/>
          <p:nvPr/>
        </p:nvSpPr>
        <p:spPr>
          <a:xfrm>
            <a:off x="5712772" y="1867843"/>
            <a:ext cx="2688342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5C79DF-041A-744C-BBE8-7B7EE5732CC7}"/>
              </a:ext>
            </a:extLst>
          </p:cNvPr>
          <p:cNvSpPr/>
          <p:nvPr/>
        </p:nvSpPr>
        <p:spPr>
          <a:xfrm>
            <a:off x="6781800" y="3200195"/>
            <a:ext cx="784614" cy="490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4C38-ACC7-D44E-B911-51069EF9CD73}"/>
              </a:ext>
            </a:extLst>
          </p:cNvPr>
          <p:cNvSpPr txBox="1"/>
          <p:nvPr/>
        </p:nvSpPr>
        <p:spPr>
          <a:xfrm>
            <a:off x="237315" y="4487653"/>
            <a:ext cx="54921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Select</a:t>
            </a:r>
            <a:r>
              <a:rPr lang="ro-RO" dirty="0"/>
              <a:t>ează</a:t>
            </a:r>
            <a:r>
              <a:rPr lang="en-US" dirty="0"/>
              <a:t> Config</a:t>
            </a:r>
          </a:p>
          <a:p>
            <a:r>
              <a:rPr lang="en-US" dirty="0"/>
              <a:t>2. From the Custom Parts menu, select </a:t>
            </a:r>
          </a:p>
          <a:p>
            <a:r>
              <a:rPr lang="en-US" dirty="0"/>
              <a:t>3. </a:t>
            </a:r>
            <a:r>
              <a:rPr lang="ro-RO" dirty="0"/>
              <a:t>Alege adăugarea unei noi palete</a:t>
            </a:r>
            <a:endParaRPr lang="en-US" dirty="0"/>
          </a:p>
          <a:p>
            <a:r>
              <a:rPr lang="en-US" dirty="0"/>
              <a:t>4. Select</a:t>
            </a:r>
            <a:r>
              <a:rPr lang="ro-RO" dirty="0"/>
              <a:t>ează </a:t>
            </a:r>
            <a:r>
              <a:rPr lang="en-US" dirty="0"/>
              <a:t>import an official LEGO set</a:t>
            </a:r>
          </a:p>
          <a:p>
            <a:r>
              <a:rPr lang="en-US" dirty="0"/>
              <a:t>5. </a:t>
            </a:r>
            <a:r>
              <a:rPr lang="ro-RO" dirty="0"/>
              <a:t>Tastează numărul setului</a:t>
            </a:r>
            <a:r>
              <a:rPr lang="en-US" dirty="0"/>
              <a:t> (45678 </a:t>
            </a:r>
            <a:r>
              <a:rPr lang="ro-RO" dirty="0"/>
              <a:t>și</a:t>
            </a:r>
            <a:r>
              <a:rPr lang="en-US" dirty="0"/>
              <a:t> 45680</a:t>
            </a:r>
            <a:r>
              <a:rPr lang="en-US" i="1" dirty="0"/>
              <a:t>)</a:t>
            </a:r>
          </a:p>
          <a:p>
            <a:r>
              <a:rPr lang="en-US" dirty="0"/>
              <a:t>6. Import</a:t>
            </a:r>
            <a:r>
              <a:rPr lang="ro-RO" dirty="0"/>
              <a:t>ă elementele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6BC40-02F6-484F-9955-4A5325FF11E9}"/>
              </a:ext>
            </a:extLst>
          </p:cNvPr>
          <p:cNvSpPr txBox="1"/>
          <p:nvPr/>
        </p:nvSpPr>
        <p:spPr>
          <a:xfrm>
            <a:off x="5722367" y="5304962"/>
            <a:ext cx="318431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* Note: As of Dec 14, 2020 this method fails to import the SPIKE Prime electronics. Hopefully, Studio will fix this.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2E41F1-D559-4643-A53F-63CA2FC0C024}"/>
              </a:ext>
            </a:extLst>
          </p:cNvPr>
          <p:cNvSpPr/>
          <p:nvPr/>
        </p:nvSpPr>
        <p:spPr>
          <a:xfrm>
            <a:off x="7965813" y="4773123"/>
            <a:ext cx="1118049" cy="428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3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AE2F-EC46-414B-A26C-A7C844ED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3: U</a:t>
            </a:r>
            <a:r>
              <a:rPr lang="ro-RO" dirty="0"/>
              <a:t>tilizarea elementelor noi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28F63-17E7-D549-B7B5-F7136A24A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237" y="1363644"/>
            <a:ext cx="8238707" cy="4353215"/>
          </a:xfrm>
        </p:spPr>
        <p:txBody>
          <a:bodyPr>
            <a:normAutofit/>
          </a:bodyPr>
          <a:lstStyle/>
          <a:p>
            <a:r>
              <a:rPr lang="en-US" sz="1800" dirty="0"/>
              <a:t>Select</a:t>
            </a:r>
            <a:r>
              <a:rPr lang="ro-RO" sz="1800" dirty="0"/>
              <a:t>ează piese din </a:t>
            </a:r>
            <a:r>
              <a:rPr lang="en-US" sz="1800" dirty="0"/>
              <a:t>CUSTOM </a:t>
            </a:r>
            <a:r>
              <a:rPr lang="ro-RO" sz="1800" dirty="0"/>
              <a:t>sau utilizează numărul setului sau numele setului pe care l-ai importat</a:t>
            </a:r>
            <a:r>
              <a:rPr lang="en-US" sz="1800" dirty="0"/>
              <a:t>.</a:t>
            </a:r>
          </a:p>
          <a:p>
            <a:r>
              <a:rPr lang="ro-RO" sz="1800" dirty="0"/>
              <a:t>Piesele din acea colecție vor apărea mai jos.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59524-7FB7-B64A-9C72-FF70E21A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DA179-EFE7-4B43-9F51-884F13FF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12B70-570F-7748-87C1-DED96711C6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47247" y="2402966"/>
            <a:ext cx="4439421" cy="3056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0EE9A1A-0FE3-8944-8CDE-E65BEE0465DA}"/>
              </a:ext>
            </a:extLst>
          </p:cNvPr>
          <p:cNvSpPr/>
          <p:nvPr/>
        </p:nvSpPr>
        <p:spPr>
          <a:xfrm>
            <a:off x="4547247" y="2402966"/>
            <a:ext cx="834840" cy="2579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97D8D2E-572A-BA4C-8DFB-EB7D6C1676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20" y="2402966"/>
            <a:ext cx="3791748" cy="315176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B51712A-33AF-5F48-AE77-EAB0CD91A6F4}"/>
              </a:ext>
            </a:extLst>
          </p:cNvPr>
          <p:cNvSpPr/>
          <p:nvPr/>
        </p:nvSpPr>
        <p:spPr>
          <a:xfrm>
            <a:off x="208028" y="2584299"/>
            <a:ext cx="613754" cy="2912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FE5051-743A-9D45-9E50-9331F33F4C82}"/>
              </a:ext>
            </a:extLst>
          </p:cNvPr>
          <p:cNvSpPr txBox="1"/>
          <p:nvPr/>
        </p:nvSpPr>
        <p:spPr>
          <a:xfrm>
            <a:off x="1200820" y="2690898"/>
            <a:ext cx="1682556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Custom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E4B61-8D9C-E94A-8EAD-E15A759F82AC}"/>
              </a:ext>
            </a:extLst>
          </p:cNvPr>
          <p:cNvSpPr txBox="1"/>
          <p:nvPr/>
        </p:nvSpPr>
        <p:spPr>
          <a:xfrm>
            <a:off x="5451777" y="2684852"/>
            <a:ext cx="1962643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13E23E-386E-784B-87FC-E85EF9ECEC62}"/>
              </a:ext>
            </a:extLst>
          </p:cNvPr>
          <p:cNvSpPr txBox="1"/>
          <p:nvPr/>
        </p:nvSpPr>
        <p:spPr>
          <a:xfrm>
            <a:off x="286420" y="5634101"/>
            <a:ext cx="8635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now drag SPIKE Prime components into the canvas and build with them just like any other part.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855C6-3613-574C-B142-B09932F2F33A}"/>
              </a:ext>
            </a:extLst>
          </p:cNvPr>
          <p:cNvSpPr/>
          <p:nvPr/>
        </p:nvSpPr>
        <p:spPr>
          <a:xfrm>
            <a:off x="4619183" y="4796825"/>
            <a:ext cx="679621" cy="65490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2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Sfaturi pentru utilizarea </a:t>
            </a:r>
            <a:r>
              <a:rPr lang="en-US" dirty="0"/>
              <a:t>STUDIO 2.0</a:t>
            </a:r>
          </a:p>
        </p:txBody>
      </p:sp>
      <p:pic>
        <p:nvPicPr>
          <p:cNvPr id="17" name="Content Placeholder 16" descr="A screen shot of a computer&#10;&#10;Description automatically generated">
            <a:extLst>
              <a:ext uri="{FF2B5EF4-FFF2-40B4-BE49-F238E27FC236}">
                <a16:creationId xmlns:a16="http://schemas.microsoft.com/office/drawing/2014/main" id="{1CD5E305-C150-E749-91E0-FEE07656D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4736" y="2120489"/>
            <a:ext cx="4855214" cy="315588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44892" y="1502688"/>
            <a:ext cx="3525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Enable Snap </a:t>
            </a:r>
            <a:r>
              <a:rPr lang="en-US" dirty="0"/>
              <a:t>– </a:t>
            </a:r>
            <a:r>
              <a:rPr lang="ro-RO" dirty="0"/>
              <a:t>seamănă mai mult cu </a:t>
            </a:r>
            <a:r>
              <a:rPr lang="en-US" dirty="0"/>
              <a:t>LDD </a:t>
            </a:r>
            <a:r>
              <a:rPr lang="ro-RO" dirty="0"/>
              <a:t>și e mai ușoară pentru începători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Import</a:t>
            </a:r>
            <a:r>
              <a:rPr lang="ro-RO" b="1" dirty="0"/>
              <a:t>ă seturile frecvent utilizate </a:t>
            </a:r>
            <a:r>
              <a:rPr lang="en-US" dirty="0"/>
              <a:t>(e.g. EV3 45444 </a:t>
            </a:r>
            <a:r>
              <a:rPr lang="ro-RO" dirty="0"/>
              <a:t>și</a:t>
            </a:r>
            <a:r>
              <a:rPr lang="en-US" dirty="0"/>
              <a:t> SPIKE Prime 45678) </a:t>
            </a:r>
            <a:r>
              <a:rPr lang="ro-RO" dirty="0"/>
              <a:t>în așa fel încât să aveți piesele de bază fără a fi nevoie să căutați numele sau numerele.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b="1" dirty="0"/>
              <a:t>Schimbarea culorilor</a:t>
            </a:r>
            <a:r>
              <a:rPr lang="en-US" b="1" dirty="0"/>
              <a:t> </a:t>
            </a:r>
            <a:r>
              <a:rPr lang="en-US" dirty="0"/>
              <a:t>u</a:t>
            </a:r>
            <a:r>
              <a:rPr lang="ro-RO" dirty="0"/>
              <a:t>tilizarea unei palete de culori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</a:t>
            </a:r>
            <a:r>
              <a:rPr lang="ro-RO" b="1" dirty="0"/>
              <a:t>dăugați pași pe măsură ce înaintați. </a:t>
            </a:r>
            <a:r>
              <a:rPr lang="en-US" b="1" dirty="0"/>
              <a:t> </a:t>
            </a:r>
            <a:r>
              <a:rPr lang="ro-RO" dirty="0"/>
              <a:t>Dacă adăugați piesele într-o anumită ordine care să facă sens, este mai ușor să împarți pașii pentru a creea instrucțiuni de construcție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50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Sfaturi pentru construcțiile de bază</a:t>
            </a:r>
            <a:endParaRPr lang="en-US" dirty="0"/>
          </a:p>
        </p:txBody>
      </p:sp>
      <p:pic>
        <p:nvPicPr>
          <p:cNvPr id="18" name="Content Placeholder 17" descr="A screen shot of a computer&#10;&#10;Description automatically generated">
            <a:extLst>
              <a:ext uri="{FF2B5EF4-FFF2-40B4-BE49-F238E27FC236}">
                <a16:creationId xmlns:a16="http://schemas.microsoft.com/office/drawing/2014/main" id="{AD9F02F0-D1B1-4343-9600-B148E1451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5733" y="1718007"/>
            <a:ext cx="5264594" cy="34219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49518" y="1485341"/>
            <a:ext cx="3677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Trageți componentele din coloana din stânga pe planșa de lucru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Pentru a roti un element, apasă pe </a:t>
            </a:r>
            <a:r>
              <a:rPr lang="en-US" dirty="0"/>
              <a:t>element (</a:t>
            </a:r>
            <a:r>
              <a:rPr lang="ro-RO" dirty="0"/>
              <a:t>va fi evidențiat</a:t>
            </a:r>
            <a:r>
              <a:rPr lang="en-US" dirty="0"/>
              <a:t>), </a:t>
            </a:r>
            <a:r>
              <a:rPr lang="ro-RO" dirty="0"/>
              <a:t>și apoi utilizează tastele cu săgeată pentru a schimba orientarea.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ai nevoie să schimbi unghiul unui element, utilizează </a:t>
            </a:r>
            <a:r>
              <a:rPr lang="en-US" b="1" dirty="0"/>
              <a:t>Hinge tool</a:t>
            </a:r>
            <a:r>
              <a:rPr lang="ro-RO" b="1" dirty="0"/>
              <a:t>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Când dorești să conectezi </a:t>
            </a:r>
            <a:r>
              <a:rPr lang="en-US" dirty="0"/>
              <a:t>two </a:t>
            </a:r>
            <a:r>
              <a:rPr lang="ro-RO" dirty="0"/>
              <a:t>împreună, activează</a:t>
            </a:r>
            <a:r>
              <a:rPr lang="en-US" dirty="0"/>
              <a:t> </a:t>
            </a:r>
            <a:r>
              <a:rPr lang="en-US" b="1" dirty="0"/>
              <a:t>Snap tool</a:t>
            </a:r>
            <a:r>
              <a:rPr lang="en-US" dirty="0"/>
              <a:t> </a:t>
            </a:r>
            <a:r>
              <a:rPr lang="ro-RO" dirty="0"/>
              <a:t>piesele se vor îmbina corect dacă le aduceți aproape una de alta.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6D0C412-FC52-6643-98EF-14BB549F9FAA}"/>
              </a:ext>
            </a:extLst>
          </p:cNvPr>
          <p:cNvSpPr/>
          <p:nvPr/>
        </p:nvSpPr>
        <p:spPr>
          <a:xfrm>
            <a:off x="5037726" y="1596846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34E5AA3-C1CD-C44A-BEE8-F5C319BB9ADD}"/>
              </a:ext>
            </a:extLst>
          </p:cNvPr>
          <p:cNvSpPr/>
          <p:nvPr/>
        </p:nvSpPr>
        <p:spPr>
          <a:xfrm>
            <a:off x="3887954" y="1632620"/>
            <a:ext cx="288494" cy="45720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8BD2D6-C814-6242-878B-EB383CEA2B71}"/>
              </a:ext>
            </a:extLst>
          </p:cNvPr>
          <p:cNvSpPr/>
          <p:nvPr/>
        </p:nvSpPr>
        <p:spPr>
          <a:xfrm>
            <a:off x="3740468" y="3147968"/>
            <a:ext cx="745307" cy="206228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BD1-45D1-8942-A1E4-4C8F5B1A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</a:t>
            </a:r>
            <a:r>
              <a:rPr lang="ro-RO" dirty="0"/>
              <a:t>ția instrucțiunilor de bază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FA9B7-7A53-5149-9F5B-DDB9ADF1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2020 Prime Lessons (primelessons.org) CC-BY-NC-SA.  (Last edit: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123B-F041-2F45-B41B-B77AE376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74847-7BE4-4E4D-8159-51DF7B93C616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CB495-7B9F-F047-82E2-F9187077B602}"/>
              </a:ext>
            </a:extLst>
          </p:cNvPr>
          <p:cNvSpPr txBox="1"/>
          <p:nvPr/>
        </p:nvSpPr>
        <p:spPr>
          <a:xfrm>
            <a:off x="175259" y="1490311"/>
            <a:ext cx="8506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Pe măsură ce adaugi elemente, ele se vor atașa la pasul </a:t>
            </a:r>
            <a:r>
              <a:rPr lang="en-US" dirty="0"/>
              <a:t>1 </a:t>
            </a:r>
            <a:r>
              <a:rPr lang="ro-RO" dirty="0"/>
              <a:t>pe coloana din dreapta.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Adaugă Pași noi și mută elementele pe măsură ce ai nevoie cu mouse-ul.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dirty="0"/>
              <a:t>Dacă selectezi </a:t>
            </a:r>
            <a:r>
              <a:rPr lang="en-US" dirty="0"/>
              <a:t>Step View, </a:t>
            </a:r>
            <a:r>
              <a:rPr lang="ro-RO" dirty="0"/>
              <a:t>de fiecare dată când vei apăsa pe </a:t>
            </a:r>
            <a:r>
              <a:rPr lang="en-US" dirty="0"/>
              <a:t>Step number, </a:t>
            </a:r>
            <a:r>
              <a:rPr lang="ro-RO" dirty="0"/>
              <a:t>vei vedea doar elementele noi din acel pas.</a:t>
            </a:r>
            <a:endParaRPr lang="en-US" dirty="0"/>
          </a:p>
        </p:txBody>
      </p:sp>
      <p:pic>
        <p:nvPicPr>
          <p:cNvPr id="20" name="Picture 19" descr="A close up of electronics&#10;&#10;Description automatically generated">
            <a:extLst>
              <a:ext uri="{FF2B5EF4-FFF2-40B4-BE49-F238E27FC236}">
                <a16:creationId xmlns:a16="http://schemas.microsoft.com/office/drawing/2014/main" id="{82115442-DF6B-DC46-9774-A639055499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6996" y="3873552"/>
            <a:ext cx="4018436" cy="208814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F35423-33A3-2B4B-81A6-9B0B8CE84947}"/>
              </a:ext>
            </a:extLst>
          </p:cNvPr>
          <p:cNvSpPr/>
          <p:nvPr/>
        </p:nvSpPr>
        <p:spPr>
          <a:xfrm>
            <a:off x="5437420" y="4410397"/>
            <a:ext cx="1036320" cy="95506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8221"/>
      </p:ext>
    </p:extLst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15003</TotalTime>
  <Words>972</Words>
  <Application>Microsoft Office PowerPoint</Application>
  <PresentationFormat>On-screen Show (4:3)</PresentationFormat>
  <Paragraphs>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BRICKLINK STUDIO</vt:lpstr>
      <vt:lpstr>De ce să creezi un CAD pentru robotul vostru fll?</vt:lpstr>
      <vt:lpstr>pasul1: descarcă și instalează software-ul</vt:lpstr>
      <vt:lpstr>pasul 2: Instalează pachetele de piese specifice</vt:lpstr>
      <vt:lpstr>Pasul 2:  metodă alternativă (*are uneori erori)</vt:lpstr>
      <vt:lpstr>STEP 3: Utilizarea elementelor noi </vt:lpstr>
      <vt:lpstr>Sfaturi pentru utilizarea STUDIO 2.0</vt:lpstr>
      <vt:lpstr>Sfaturi pentru construcțiile de bază</vt:lpstr>
      <vt:lpstr>CREAția instrucțiunilor de bază</vt:lpstr>
      <vt:lpstr>Crearea instrucțiunilor - continuare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Adnim</cp:lastModifiedBy>
  <cp:revision>220</cp:revision>
  <cp:lastPrinted>2016-08-04T16:20:00Z</cp:lastPrinted>
  <dcterms:created xsi:type="dcterms:W3CDTF">2014-10-28T21:59:38Z</dcterms:created>
  <dcterms:modified xsi:type="dcterms:W3CDTF">2023-08-26T19:59:28Z</dcterms:modified>
</cp:coreProperties>
</file>